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0" r:id="rId4"/>
  </p:sldMasterIdLst>
  <p:notesMasterIdLst>
    <p:notesMasterId r:id="rId9"/>
  </p:notesMasterIdLst>
  <p:handoutMasterIdLst>
    <p:handoutMasterId r:id="rId10"/>
  </p:handoutMasterIdLst>
  <p:sldIdLst>
    <p:sldId id="256" r:id="rId5"/>
    <p:sldId id="259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a Bilimoria" initials="AB" lastIdx="72" clrIdx="0">
    <p:extLst>
      <p:ext uri="{19B8F6BF-5375-455C-9EA6-DF929625EA0E}">
        <p15:presenceInfo xmlns:p15="http://schemas.microsoft.com/office/powerpoint/2012/main" userId="S::abilimoria@ewmfg.com::b96446a9-5485-4ccb-8c83-8194975b1f10" providerId="AD"/>
      </p:ext>
    </p:extLst>
  </p:cmAuthor>
  <p:cmAuthor id="2" name="Jennifer Catalan" initials="JC" lastIdx="1" clrIdx="1">
    <p:extLst>
      <p:ext uri="{19B8F6BF-5375-455C-9EA6-DF929625EA0E}">
        <p15:presenceInfo xmlns:p15="http://schemas.microsoft.com/office/powerpoint/2012/main" userId="S::jcatalan@ewmfg.com::6a6b3f7f-3831-454c-bc75-6556fcff0e4b" providerId="AD"/>
      </p:ext>
    </p:extLst>
  </p:cmAuthor>
  <p:cmAuthor id="3" name="Andy Reese" initials="AR" lastIdx="1" clrIdx="2">
    <p:extLst>
      <p:ext uri="{19B8F6BF-5375-455C-9EA6-DF929625EA0E}">
        <p15:presenceInfo xmlns:p15="http://schemas.microsoft.com/office/powerpoint/2012/main" userId="S::areese@ewmfg.com::95e2e386-aa2e-49ac-a90d-550ca1dd7afd" providerId="AD"/>
      </p:ext>
    </p:extLst>
  </p:cmAuthor>
  <p:cmAuthor id="4" name="Guest User" initials="GU" lastIdx="9" clrIdx="3">
    <p:extLst>
      <p:ext uri="{19B8F6BF-5375-455C-9EA6-DF929625EA0E}">
        <p15:presenceInfo xmlns:p15="http://schemas.microsoft.com/office/powerpoint/2012/main" userId="S::urn:spo:anon#32320c0ac5e51e637257c08758c7396f55560c09f2aa1c56086318a48ed82e27::" providerId="AD"/>
      </p:ext>
    </p:extLst>
  </p:cmAuthor>
  <p:cmAuthor id="5" name="Guest User" initials="GU [2]" lastIdx="4" clrIdx="4">
    <p:extLst>
      <p:ext uri="{19B8F6BF-5375-455C-9EA6-DF929625EA0E}">
        <p15:presenceInfo xmlns:p15="http://schemas.microsoft.com/office/powerpoint/2012/main" userId="S::urn:spo:anon#a4ad7357116b7e6068a8cc638c30f0d085768c3c4c4ac5052ab263afe222184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5A1C9D-32E2-451F-A45A-B53CE56C190E}" v="16" dt="2023-05-09T12:44:47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1392"/>
        <p:guide pos="7056"/>
        <p:guide orient="horz"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42C16F-DEB2-416A-80D4-5DAF23E5E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6C73A-01CC-44F0-A4E3-A84B91D8EE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F5C59-C688-4880-A21A-27127589C6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B1555-C3CE-4DF5-9353-9EE733533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45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on a stage&#10;&#10;Description automatically generated with low confidence">
            <a:extLst>
              <a:ext uri="{FF2B5EF4-FFF2-40B4-BE49-F238E27FC236}">
                <a16:creationId xmlns:a16="http://schemas.microsoft.com/office/drawing/2014/main" id="{520B02C1-044B-6565-1F33-8E793BDEE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62657CD3-17CF-6134-3196-4F2C0F1D69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CA2A69-E1F6-9ACB-9615-FF59832D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123" y="1868130"/>
            <a:ext cx="8337754" cy="1924663"/>
          </a:xfrm>
        </p:spPr>
        <p:txBody>
          <a:bodyPr anchor="b"/>
          <a:lstStyle>
            <a:lvl1pPr algn="ctr">
              <a:defRPr lang="en-US" sz="6000" b="1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C82FAF0-1F20-440A-227E-08BE893900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096" y="5736187"/>
            <a:ext cx="2348889" cy="79275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D894EE-15D1-D359-77CA-87F2B3C775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74" y="3927417"/>
            <a:ext cx="5556250" cy="646331"/>
          </a:xfrm>
        </p:spPr>
        <p:txBody>
          <a:bodyPr/>
          <a:lstStyle>
            <a:lvl1pPr algn="ctr">
              <a:defRPr lang="en-US" sz="180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62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AB8B80-65F7-C96A-C2FB-8ACA198A11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3700" y="3162081"/>
            <a:ext cx="2743200" cy="32004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5EC1B9D-EB05-4AFE-FD95-7E4A426074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0833" y="3162081"/>
            <a:ext cx="2743200" cy="320040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1EDA2EE-4F51-369D-F517-146AC80FE3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5100" y="3162081"/>
            <a:ext cx="2743200" cy="3200400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406831F-260B-2364-09D2-F34170847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3561" y="1661652"/>
            <a:ext cx="11404879" cy="133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921E24D-52D3-DF15-6611-61FE54575F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6" y="3162081"/>
            <a:ext cx="2743200" cy="32004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4310568-83BD-EDD0-55DF-101E31B7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61" y="412955"/>
            <a:ext cx="11404879" cy="11012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64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1EDA2EE-4F51-369D-F517-146AC80FE3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85729" y="127820"/>
            <a:ext cx="3886200" cy="6610107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AB8B80-65F7-C96A-C2FB-8ACA198A11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073" y="127821"/>
            <a:ext cx="3886200" cy="6610107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5EC1B9D-EB05-4AFE-FD95-7E4A426074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2901" y="127819"/>
            <a:ext cx="3886200" cy="6610107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C41D2E-A802-DB7A-1B3B-F85DB9E5BD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417" y="2051957"/>
            <a:ext cx="2703512" cy="1179513"/>
          </a:xfrm>
        </p:spPr>
        <p:txBody>
          <a:bodyPr anchor="b" anchorCtr="0"/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BB8352E-6B3E-3445-610F-3CB67022E9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1417" y="3626531"/>
            <a:ext cx="2703512" cy="1179513"/>
          </a:xfrm>
        </p:spPr>
        <p:txBody>
          <a:bodyPr anchor="t" anchorCtr="0"/>
          <a:lstStyle>
            <a:lvl1pPr algn="ctr"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649A719-984D-5EC3-584C-4C687D303A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4245" y="2051957"/>
            <a:ext cx="2703512" cy="1179513"/>
          </a:xfrm>
        </p:spPr>
        <p:txBody>
          <a:bodyPr anchor="b" anchorCtr="0"/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5B4ABEE-0EA9-37E2-C667-EDD47309B1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4245" y="3626531"/>
            <a:ext cx="2703512" cy="1179513"/>
          </a:xfrm>
        </p:spPr>
        <p:txBody>
          <a:bodyPr anchor="t" anchorCtr="0"/>
          <a:lstStyle>
            <a:lvl1pPr algn="ctr"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08C5978-7A56-8809-ACE8-F875DCA11F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77071" y="2051957"/>
            <a:ext cx="2703512" cy="1179513"/>
          </a:xfrm>
        </p:spPr>
        <p:txBody>
          <a:bodyPr anchor="b" anchorCtr="0"/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E36FEB1-811E-19B2-4426-F4E7FEB048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77071" y="3626531"/>
            <a:ext cx="2703512" cy="1179513"/>
          </a:xfrm>
        </p:spPr>
        <p:txBody>
          <a:bodyPr anchor="t" anchorCtr="0"/>
          <a:lstStyle>
            <a:lvl1pPr algn="ctr"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781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61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6DDD765-B74F-75CB-C44A-EA356CE51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6DFA2-57DC-85EB-6592-389C17C3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61" y="412955"/>
            <a:ext cx="11404879" cy="11012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959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F61F1F52-0CCE-6453-A11F-CA1366C028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EEC01-705D-C231-C6D3-6B6547B7A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562" y="975405"/>
            <a:ext cx="8935166" cy="4907190"/>
          </a:xfrm>
        </p:spPr>
        <p:txBody>
          <a:bodyPr/>
          <a:lstStyle>
            <a:lvl1pPr>
              <a:defRPr sz="720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defRPr>
            </a:lvl1pPr>
          </a:lstStyle>
          <a:p>
            <a:r>
              <a:rPr lang="en-US"/>
              <a:t>INSERT QUOTE OR TAGLINE HERE.</a:t>
            </a:r>
          </a:p>
        </p:txBody>
      </p:sp>
    </p:spTree>
    <p:extLst>
      <p:ext uri="{BB962C8B-B14F-4D97-AF65-F5344CB8AC3E}">
        <p14:creationId xmlns:p14="http://schemas.microsoft.com/office/powerpoint/2010/main" val="563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63BC4-DC0C-4034-91B7-6CD2AF11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62" y="1169389"/>
            <a:ext cx="8067151" cy="3907972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72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5741F478-9EFC-F0DA-6EC6-54FA25B3C8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665E819-A6BA-7DEB-F6EF-701EE3AF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61" y="412955"/>
            <a:ext cx="11404879" cy="11012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C53223-1E33-828E-FE20-55CA982FC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61" y="1661652"/>
            <a:ext cx="11404879" cy="4515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635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127DE66F-3FAD-7BEB-576E-E1D87BD9C6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665E819-A6BA-7DEB-F6EF-701EE3AF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61" y="412955"/>
            <a:ext cx="11404879" cy="11012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C53223-1E33-828E-FE20-55CA982FC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61" y="1661652"/>
            <a:ext cx="11404879" cy="4515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29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8F6B60-1EC4-F013-CE1B-B111336E4E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57016"/>
            <a:ext cx="5343525" cy="5343525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CCAB8A-7A3E-3529-248C-583519ED46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634" y="1351280"/>
            <a:ext cx="5955665" cy="477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BB191-79B0-47E4-40DF-07F20E2B4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561" y="1016078"/>
            <a:ext cx="4696599" cy="16513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9584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75C11B-9132-59A4-B405-9EC180D753C3}"/>
              </a:ext>
            </a:extLst>
          </p:cNvPr>
          <p:cNvSpPr/>
          <p:nvPr userDrawn="1"/>
        </p:nvSpPr>
        <p:spPr>
          <a:xfrm>
            <a:off x="137652" y="142568"/>
            <a:ext cx="9743767" cy="6572864"/>
          </a:xfrm>
          <a:prstGeom prst="rect">
            <a:avLst/>
          </a:prstGeom>
          <a:gradFill flip="none" rotWithShape="1">
            <a:gsLst>
              <a:gs pos="55000">
                <a:srgbClr val="1B1084"/>
              </a:gs>
              <a:gs pos="0">
                <a:schemeClr val="accent2"/>
              </a:gs>
              <a:gs pos="100000">
                <a:schemeClr val="accent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8F6B60-1EC4-F013-CE1B-B111336E4E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8475" y="757016"/>
            <a:ext cx="5343525" cy="5343525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931BE4F-7434-681D-02C6-8164DBC82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61" y="412955"/>
            <a:ext cx="5955665" cy="11012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B5F288B-18B0-5532-7168-58C67DB6D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61" y="1661652"/>
            <a:ext cx="5955665" cy="4515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9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A1D1012-6A83-6F93-65DD-5E924FED3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7432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10F09-73EE-5D86-32EB-ECAE9836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61" y="820993"/>
            <a:ext cx="11404879" cy="1101213"/>
          </a:xfr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AAF3A-9978-BD5B-B347-EF0417F95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61" y="3274142"/>
            <a:ext cx="11404879" cy="2902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56F9B3E-4EE9-16C1-975A-542324714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8288" y="239457"/>
            <a:ext cx="335013" cy="3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9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8B4B512-A872-E4DC-FC83-EF8A14E86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110F09-73EE-5D86-32EB-ECAE9836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61" y="820993"/>
            <a:ext cx="11404879" cy="1101213"/>
          </a:xfr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AAF3A-9978-BD5B-B347-EF0417F95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61" y="3274142"/>
            <a:ext cx="11404879" cy="2902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56F9B3E-4EE9-16C1-975A-542324714F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18288" y="239457"/>
            <a:ext cx="335013" cy="3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0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AC53223-1E33-828E-FE20-55CA982FC3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757458"/>
            <a:ext cx="5702440" cy="5343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50000"/>
              </a:lnSpc>
              <a:defRPr lang="en-US" sz="2800" b="1" kern="12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153E02-413F-1927-8BA5-EE48EC0A5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17" r="29349"/>
          <a:stretch/>
        </p:blipFill>
        <p:spPr>
          <a:xfrm>
            <a:off x="3" y="757458"/>
            <a:ext cx="5343083" cy="534308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665E819-A6BA-7DEB-F6EF-701EE3AFA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561" y="1016078"/>
            <a:ext cx="4696599" cy="16513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21323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C58DEA4-026B-4D60-8FCA-E0B63A15734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31989" y="2673641"/>
            <a:ext cx="5261017" cy="3576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416409A-5651-43E4-8615-9EB7268E484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18326" y="2673641"/>
            <a:ext cx="5877674" cy="396603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032B3DC-7181-4E51-8741-6090107871B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682587" y="209993"/>
            <a:ext cx="3413412" cy="2373313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CBA019F-4F85-487B-8029-E19422B178D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218324" y="209993"/>
            <a:ext cx="2377440" cy="23733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074DB-AF61-DC46-26E5-76AC9FF2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989" y="1482093"/>
            <a:ext cx="5266451" cy="11012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368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58263-BD3B-46CF-AF9A-B6B9544D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61" y="412955"/>
            <a:ext cx="11404879" cy="11012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DB2A2-9D8F-4FBE-9C91-EF68F9DBC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561" y="1661652"/>
            <a:ext cx="11404879" cy="4515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BF74AD4-9141-C9FC-1834-3B541A85689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618288" y="239457"/>
            <a:ext cx="335013" cy="3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0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7" r:id="rId2"/>
    <p:sldLayoutId id="2147483859" r:id="rId3"/>
    <p:sldLayoutId id="2147483861" r:id="rId4"/>
    <p:sldLayoutId id="2147483862" r:id="rId5"/>
    <p:sldLayoutId id="2147483824" r:id="rId6"/>
    <p:sldLayoutId id="2147483860" r:id="rId7"/>
    <p:sldLayoutId id="2147483858" r:id="rId8"/>
    <p:sldLayoutId id="2147483839" r:id="rId9"/>
    <p:sldLayoutId id="2147483825" r:id="rId10"/>
    <p:sldLayoutId id="2147483844" r:id="rId11"/>
    <p:sldLayoutId id="2147483853" r:id="rId12"/>
    <p:sldLayoutId id="2147483845" r:id="rId13"/>
    <p:sldLayoutId id="2147483849" r:id="rId14"/>
    <p:sldLayoutId id="2147483813" r:id="rId15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18053-F18B-5040-9A2F-C158B7B0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8EE60-FADB-6AC8-E07F-0CD96A30F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3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A8CDB-FC75-2A43-CBAF-C504B2A68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1</a:t>
            </a:r>
          </a:p>
          <a:p>
            <a:r>
              <a:rPr lang="en-US" dirty="0"/>
              <a:t>SECTION 2</a:t>
            </a:r>
          </a:p>
          <a:p>
            <a:r>
              <a:rPr lang="en-US" dirty="0"/>
              <a:t>SECTION 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29D4CE-B769-4AB5-752E-D628427A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1961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2A1D-EC8A-C903-6AEF-0F466570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666B8-0FDA-5957-4791-ED393607B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2B6D-638A-8E77-E9E8-92753943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955A4-84B5-76CA-BE40-3B0D2AD7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66881"/>
      </p:ext>
    </p:extLst>
  </p:cSld>
  <p:clrMapOvr>
    <a:masterClrMapping/>
  </p:clrMapOvr>
</p:sld>
</file>

<file path=ppt/theme/theme1.xml><?xml version="1.0" encoding="utf-8"?>
<a:theme xmlns:a="http://schemas.openxmlformats.org/drawingml/2006/main" name="EW PPT-2023">
  <a:themeElements>
    <a:clrScheme name="Custom 1">
      <a:dk1>
        <a:srgbClr val="5E6167"/>
      </a:dk1>
      <a:lt1>
        <a:srgbClr val="FFFFFF"/>
      </a:lt1>
      <a:dk2>
        <a:srgbClr val="001844"/>
      </a:dk2>
      <a:lt2>
        <a:srgbClr val="FFFFFF"/>
      </a:lt2>
      <a:accent1>
        <a:srgbClr val="00AEEF"/>
      </a:accent1>
      <a:accent2>
        <a:srgbClr val="001844"/>
      </a:accent2>
      <a:accent3>
        <a:srgbClr val="0076BE"/>
      </a:accent3>
      <a:accent4>
        <a:srgbClr val="5000FF"/>
      </a:accent4>
      <a:accent5>
        <a:srgbClr val="5E6167"/>
      </a:accent5>
      <a:accent6>
        <a:srgbClr val="8CC6EC"/>
      </a:accent6>
      <a:hlink>
        <a:srgbClr val="0076BE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W2023 - Blank" id="{53347882-9E2C-4CDB-926D-A25A29277861}" vid="{5D19C909-386D-4669-AD62-CB9A03DF3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A81E66F-7A95-42A2-9FCA-4F323B5D6A63}">
  <we:reference id="wa200000729" version="3.18.149.0" store="en-US" storeType="OMEX"/>
  <we:alternateReferences>
    <we:reference id="WA200000729" version="3.18.149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16c05727-aa75-4e4a-9b5f-8a80a1165891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EW2023 - Blank</Template>
  <TotalTime>0</TotalTime>
  <Words>7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EW PPT-2023</vt:lpstr>
      <vt:lpstr>PowerPoint Presentation</vt:lpstr>
      <vt:lpstr>Agenda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Ava Bilimoria</dc:creator>
  <cp:lastModifiedBy>Ava Bilimoria</cp:lastModifiedBy>
  <cp:revision>1</cp:revision>
  <dcterms:created xsi:type="dcterms:W3CDTF">2023-05-23T14:35:05Z</dcterms:created>
  <dcterms:modified xsi:type="dcterms:W3CDTF">2023-05-23T14:35:33Z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