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6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B8915-6F31-40BF-A7DD-6C7330D5833F}" v="1" dt="2022-12-08T12:39:00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a Bilimoria" userId="b96446a9-5485-4ccb-8c83-8194975b1f10" providerId="ADAL" clId="{316B8915-6F31-40BF-A7DD-6C7330D5833F}"/>
    <pc:docChg chg="undo custSel modSld">
      <pc:chgData name="Ava Bilimoria" userId="b96446a9-5485-4ccb-8c83-8194975b1f10" providerId="ADAL" clId="{316B8915-6F31-40BF-A7DD-6C7330D5833F}" dt="2022-12-08T12:40:56.139" v="24"/>
      <pc:docMkLst>
        <pc:docMk/>
      </pc:docMkLst>
      <pc:sldChg chg="addSp delSp modSp mod">
        <pc:chgData name="Ava Bilimoria" userId="b96446a9-5485-4ccb-8c83-8194975b1f10" providerId="ADAL" clId="{316B8915-6F31-40BF-A7DD-6C7330D5833F}" dt="2022-12-08T12:40:56.139" v="24"/>
        <pc:sldMkLst>
          <pc:docMk/>
          <pc:sldMk cId="4145603229" sldId="262"/>
        </pc:sldMkLst>
        <pc:spChg chg="add del mod">
          <ac:chgData name="Ava Bilimoria" userId="b96446a9-5485-4ccb-8c83-8194975b1f10" providerId="ADAL" clId="{316B8915-6F31-40BF-A7DD-6C7330D5833F}" dt="2022-12-08T12:40:55.691" v="23" actId="478"/>
          <ac:spMkLst>
            <pc:docMk/>
            <pc:sldMk cId="4145603229" sldId="262"/>
            <ac:spMk id="3" creationId="{0343374F-46E9-4B6A-BF1B-D90FECDA6962}"/>
          </ac:spMkLst>
        </pc:spChg>
        <pc:spChg chg="add mod">
          <ac:chgData name="Ava Bilimoria" userId="b96446a9-5485-4ccb-8c83-8194975b1f10" providerId="ADAL" clId="{316B8915-6F31-40BF-A7DD-6C7330D5833F}" dt="2022-12-08T12:40:56.139" v="24"/>
          <ac:spMkLst>
            <pc:docMk/>
            <pc:sldMk cId="4145603229" sldId="262"/>
            <ac:spMk id="4" creationId="{64C4FF7B-E211-48AF-ABF0-71EEB7B9531D}"/>
          </ac:spMkLst>
        </pc:spChg>
        <pc:spChg chg="del mod">
          <ac:chgData name="Ava Bilimoria" userId="b96446a9-5485-4ccb-8c83-8194975b1f10" providerId="ADAL" clId="{316B8915-6F31-40BF-A7DD-6C7330D5833F}" dt="2022-12-08T12:40:52.788" v="22" actId="478"/>
          <ac:spMkLst>
            <pc:docMk/>
            <pc:sldMk cId="4145603229" sldId="262"/>
            <ac:spMk id="5" creationId="{60D929F5-7045-4D3F-8A5C-806F0BA37A51}"/>
          </ac:spMkLst>
        </pc:spChg>
      </pc:sldChg>
    </pc:docChg>
  </pc:docChgLst>
  <pc:docChgLst>
    <pc:chgData name="Ava Bilimoria" userId="b96446a9-5485-4ccb-8c83-8194975b1f10" providerId="ADAL" clId="{B8BE7644-3794-4B81-B788-989205E7533D}"/>
    <pc:docChg chg="undo redo custSel addSld delSld modSld sldOrd delMainMaster modMainMaster">
      <pc:chgData name="Ava Bilimoria" userId="b96446a9-5485-4ccb-8c83-8194975b1f10" providerId="ADAL" clId="{B8BE7644-3794-4B81-B788-989205E7533D}" dt="2022-10-19T18:54:41.819" v="789" actId="478"/>
      <pc:docMkLst>
        <pc:docMk/>
      </pc:docMkLst>
      <pc:sldChg chg="addSp delSp modSp mod setBg modClrScheme chgLayout">
        <pc:chgData name="Ava Bilimoria" userId="b96446a9-5485-4ccb-8c83-8194975b1f10" providerId="ADAL" clId="{B8BE7644-3794-4B81-B788-989205E7533D}" dt="2022-10-19T18:54:41.819" v="789" actId="478"/>
        <pc:sldMkLst>
          <pc:docMk/>
          <pc:sldMk cId="1803101389" sldId="256"/>
        </pc:sldMkLst>
        <pc:spChg chg="del mod">
          <ac:chgData name="Ava Bilimoria" userId="b96446a9-5485-4ccb-8c83-8194975b1f10" providerId="ADAL" clId="{B8BE7644-3794-4B81-B788-989205E7533D}" dt="2022-10-18T20:09:09.209" v="642" actId="478"/>
          <ac:spMkLst>
            <pc:docMk/>
            <pc:sldMk cId="1803101389" sldId="256"/>
            <ac:spMk id="2" creationId="{705F6979-FFD1-45B2-9211-7E9D8D2DC181}"/>
          </ac:spMkLst>
        </pc:spChg>
        <pc:spChg chg="mod ord">
          <ac:chgData name="Ava Bilimoria" userId="b96446a9-5485-4ccb-8c83-8194975b1f10" providerId="ADAL" clId="{B8BE7644-3794-4B81-B788-989205E7533D}" dt="2022-10-19T18:54:39.509" v="788" actId="1076"/>
          <ac:spMkLst>
            <pc:docMk/>
            <pc:sldMk cId="1803101389" sldId="256"/>
            <ac:spMk id="3" creationId="{5BDB5472-1DEA-4ADE-9DBA-8130C9EBF04B}"/>
          </ac:spMkLst>
        </pc:spChg>
        <pc:spChg chg="add del mod">
          <ac:chgData name="Ava Bilimoria" userId="b96446a9-5485-4ccb-8c83-8194975b1f10" providerId="ADAL" clId="{B8BE7644-3794-4B81-B788-989205E7533D}" dt="2022-10-18T17:51:04.304" v="22"/>
          <ac:spMkLst>
            <pc:docMk/>
            <pc:sldMk cId="1803101389" sldId="256"/>
            <ac:spMk id="4" creationId="{A3CFCBEC-7E79-4368-A71C-5A25163D57A4}"/>
          </ac:spMkLst>
        </pc:spChg>
        <pc:spChg chg="add del mod">
          <ac:chgData name="Ava Bilimoria" userId="b96446a9-5485-4ccb-8c83-8194975b1f10" providerId="ADAL" clId="{B8BE7644-3794-4B81-B788-989205E7533D}" dt="2022-10-18T20:09:30.244" v="650" actId="478"/>
          <ac:spMkLst>
            <pc:docMk/>
            <pc:sldMk cId="1803101389" sldId="256"/>
            <ac:spMk id="6" creationId="{31F9147E-AB7C-4800-822C-315B8886E184}"/>
          </ac:spMkLst>
        </pc:spChg>
        <pc:spChg chg="add del mod">
          <ac:chgData name="Ava Bilimoria" userId="b96446a9-5485-4ccb-8c83-8194975b1f10" providerId="ADAL" clId="{B8BE7644-3794-4B81-B788-989205E7533D}" dt="2022-10-19T18:54:29.918" v="786" actId="478"/>
          <ac:spMkLst>
            <pc:docMk/>
            <pc:sldMk cId="1803101389" sldId="256"/>
            <ac:spMk id="10" creationId="{0318CD9A-1EDA-41A9-BE96-B4B6502DE3CA}"/>
          </ac:spMkLst>
        </pc:spChg>
        <pc:spChg chg="add del mod">
          <ac:chgData name="Ava Bilimoria" userId="b96446a9-5485-4ccb-8c83-8194975b1f10" providerId="ADAL" clId="{B8BE7644-3794-4B81-B788-989205E7533D}" dt="2022-10-19T18:54:41.819" v="789" actId="478"/>
          <ac:spMkLst>
            <pc:docMk/>
            <pc:sldMk cId="1803101389" sldId="256"/>
            <ac:spMk id="11" creationId="{0C0B0875-F0A2-4C63-80C7-CEE95A671D51}"/>
          </ac:spMkLst>
        </pc:spChg>
        <pc:picChg chg="add del mod ord">
          <ac:chgData name="Ava Bilimoria" userId="b96446a9-5485-4ccb-8c83-8194975b1f10" providerId="ADAL" clId="{B8BE7644-3794-4B81-B788-989205E7533D}" dt="2022-10-19T18:47:33.313" v="737" actId="478"/>
          <ac:picMkLst>
            <pc:docMk/>
            <pc:sldMk cId="1803101389" sldId="256"/>
            <ac:picMk id="7" creationId="{DCF546F4-9E5D-4EF0-9A9F-4C508B1B75AE}"/>
          </ac:picMkLst>
        </pc:picChg>
        <pc:cxnChg chg="add del mod">
          <ac:chgData name="Ava Bilimoria" userId="b96446a9-5485-4ccb-8c83-8194975b1f10" providerId="ADAL" clId="{B8BE7644-3794-4B81-B788-989205E7533D}" dt="2022-10-19T18:51:53.902" v="762" actId="478"/>
          <ac:cxnSpMkLst>
            <pc:docMk/>
            <pc:sldMk cId="1803101389" sldId="256"/>
            <ac:cxnSpMk id="8" creationId="{87C05CBB-BA9E-4168-9DE3-3F0F69238FB5}"/>
          </ac:cxnSpMkLst>
        </pc:cxnChg>
      </pc:sldChg>
      <pc:sldChg chg="del">
        <pc:chgData name="Ava Bilimoria" userId="b96446a9-5485-4ccb-8c83-8194975b1f10" providerId="ADAL" clId="{B8BE7644-3794-4B81-B788-989205E7533D}" dt="2022-10-18T19:58:06.401" v="607" actId="47"/>
        <pc:sldMkLst>
          <pc:docMk/>
          <pc:sldMk cId="643957204" sldId="257"/>
        </pc:sldMkLst>
      </pc:sldChg>
      <pc:sldChg chg="del">
        <pc:chgData name="Ava Bilimoria" userId="b96446a9-5485-4ccb-8c83-8194975b1f10" providerId="ADAL" clId="{B8BE7644-3794-4B81-B788-989205E7533D}" dt="2022-10-18T19:58:09.958" v="608" actId="47"/>
        <pc:sldMkLst>
          <pc:docMk/>
          <pc:sldMk cId="896648153" sldId="258"/>
        </pc:sldMkLst>
      </pc:sldChg>
      <pc:sldChg chg="delSp modSp del mod">
        <pc:chgData name="Ava Bilimoria" userId="b96446a9-5485-4ccb-8c83-8194975b1f10" providerId="ADAL" clId="{B8BE7644-3794-4B81-B788-989205E7533D}" dt="2022-10-18T19:58:51.759" v="617" actId="47"/>
        <pc:sldMkLst>
          <pc:docMk/>
          <pc:sldMk cId="2328492567" sldId="259"/>
        </pc:sldMkLst>
        <pc:spChg chg="del">
          <ac:chgData name="Ava Bilimoria" userId="b96446a9-5485-4ccb-8c83-8194975b1f10" providerId="ADAL" clId="{B8BE7644-3794-4B81-B788-989205E7533D}" dt="2022-10-18T19:58:31.317" v="616" actId="478"/>
          <ac:spMkLst>
            <pc:docMk/>
            <pc:sldMk cId="2328492567" sldId="259"/>
            <ac:spMk id="4" creationId="{6FB903CE-5EF9-4346-A0D6-3DA7E7BD822E}"/>
          </ac:spMkLst>
        </pc:spChg>
        <pc:spChg chg="mod">
          <ac:chgData name="Ava Bilimoria" userId="b96446a9-5485-4ccb-8c83-8194975b1f10" providerId="ADAL" clId="{B8BE7644-3794-4B81-B788-989205E7533D}" dt="2022-10-18T19:58:23.429" v="615" actId="20577"/>
          <ac:spMkLst>
            <pc:docMk/>
            <pc:sldMk cId="2328492567" sldId="259"/>
            <ac:spMk id="5" creationId="{E3539B36-BFAB-4D09-9BDF-3E23AE30488D}"/>
          </ac:spMkLst>
        </pc:spChg>
      </pc:sldChg>
      <pc:sldChg chg="addSp delSp modSp del mod ord modClrScheme chgLayout">
        <pc:chgData name="Ava Bilimoria" userId="b96446a9-5485-4ccb-8c83-8194975b1f10" providerId="ADAL" clId="{B8BE7644-3794-4B81-B788-989205E7533D}" dt="2022-10-18T19:58:55.103" v="618" actId="47"/>
        <pc:sldMkLst>
          <pc:docMk/>
          <pc:sldMk cId="1449326655" sldId="260"/>
        </pc:sldMkLst>
        <pc:spChg chg="add del mod">
          <ac:chgData name="Ava Bilimoria" userId="b96446a9-5485-4ccb-8c83-8194975b1f10" providerId="ADAL" clId="{B8BE7644-3794-4B81-B788-989205E7533D}" dt="2022-10-18T17:50:57.776" v="20" actId="478"/>
          <ac:spMkLst>
            <pc:docMk/>
            <pc:sldMk cId="1449326655" sldId="260"/>
            <ac:spMk id="4" creationId="{DDC4277E-43B2-4A92-8A54-6D58A4F6826B}"/>
          </ac:spMkLst>
        </pc:spChg>
        <pc:spChg chg="add del mod ord">
          <ac:chgData name="Ava Bilimoria" userId="b96446a9-5485-4ccb-8c83-8194975b1f10" providerId="ADAL" clId="{B8BE7644-3794-4B81-B788-989205E7533D}" dt="2022-10-18T17:51:42.223" v="54" actId="700"/>
          <ac:spMkLst>
            <pc:docMk/>
            <pc:sldMk cId="1449326655" sldId="260"/>
            <ac:spMk id="5" creationId="{AF37E8C4-B159-41D8-B61C-EA8E8DFE5665}"/>
          </ac:spMkLst>
        </pc:spChg>
        <pc:spChg chg="add del mod ord">
          <ac:chgData name="Ava Bilimoria" userId="b96446a9-5485-4ccb-8c83-8194975b1f10" providerId="ADAL" clId="{B8BE7644-3794-4B81-B788-989205E7533D}" dt="2022-10-18T17:51:42.223" v="54" actId="700"/>
          <ac:spMkLst>
            <pc:docMk/>
            <pc:sldMk cId="1449326655" sldId="260"/>
            <ac:spMk id="6" creationId="{35114468-6A3C-4E82-B112-F9602E7C20C2}"/>
          </ac:spMkLst>
        </pc:spChg>
        <pc:picChg chg="add mod">
          <ac:chgData name="Ava Bilimoria" userId="b96446a9-5485-4ccb-8c83-8194975b1f10" providerId="ADAL" clId="{B8BE7644-3794-4B81-B788-989205E7533D}" dt="2022-10-18T17:49:03.415" v="8" actId="27614"/>
          <ac:picMkLst>
            <pc:docMk/>
            <pc:sldMk cId="1449326655" sldId="260"/>
            <ac:picMk id="3" creationId="{33B1E752-D055-4236-A003-F308A0AA12D2}"/>
          </ac:picMkLst>
        </pc:picChg>
      </pc:sldChg>
      <pc:sldChg chg="addSp delSp modSp add mod ord setBg modClrScheme chgLayout">
        <pc:chgData name="Ava Bilimoria" userId="b96446a9-5485-4ccb-8c83-8194975b1f10" providerId="ADAL" clId="{B8BE7644-3794-4B81-B788-989205E7533D}" dt="2022-10-19T18:54:26.299" v="784"/>
        <pc:sldMkLst>
          <pc:docMk/>
          <pc:sldMk cId="1580550364" sldId="261"/>
        </pc:sldMkLst>
        <pc:spChg chg="add del mod">
          <ac:chgData name="Ava Bilimoria" userId="b96446a9-5485-4ccb-8c83-8194975b1f10" providerId="ADAL" clId="{B8BE7644-3794-4B81-B788-989205E7533D}" dt="2022-10-18T17:51:08.812" v="24" actId="478"/>
          <ac:spMkLst>
            <pc:docMk/>
            <pc:sldMk cId="1580550364" sldId="261"/>
            <ac:spMk id="4" creationId="{3455B31B-8A13-4661-BC45-F14A24F04795}"/>
          </ac:spMkLst>
        </pc:spChg>
        <pc:spChg chg="add del mod ord">
          <ac:chgData name="Ava Bilimoria" userId="b96446a9-5485-4ccb-8c83-8194975b1f10" providerId="ADAL" clId="{B8BE7644-3794-4B81-B788-989205E7533D}" dt="2022-10-18T20:09:39.070" v="651" actId="478"/>
          <ac:spMkLst>
            <pc:docMk/>
            <pc:sldMk cId="1580550364" sldId="261"/>
            <ac:spMk id="5" creationId="{D5803AA3-B780-454E-8C2F-61A9CEB148DF}"/>
          </ac:spMkLst>
        </pc:spChg>
        <pc:spChg chg="add del mod ord">
          <ac:chgData name="Ava Bilimoria" userId="b96446a9-5485-4ccb-8c83-8194975b1f10" providerId="ADAL" clId="{B8BE7644-3794-4B81-B788-989205E7533D}" dt="2022-10-18T19:48:08.234" v="560" actId="478"/>
          <ac:spMkLst>
            <pc:docMk/>
            <pc:sldMk cId="1580550364" sldId="261"/>
            <ac:spMk id="6" creationId="{56E3FE11-B555-484D-A68A-DDF50AF96E6F}"/>
          </ac:spMkLst>
        </pc:spChg>
        <pc:spChg chg="add del mod">
          <ac:chgData name="Ava Bilimoria" userId="b96446a9-5485-4ccb-8c83-8194975b1f10" providerId="ADAL" clId="{B8BE7644-3794-4B81-B788-989205E7533D}" dt="2022-10-18T19:55:33.427" v="578" actId="478"/>
          <ac:spMkLst>
            <pc:docMk/>
            <pc:sldMk cId="1580550364" sldId="261"/>
            <ac:spMk id="8" creationId="{9232E1A3-2E7C-424C-9137-0502FDFDAEF3}"/>
          </ac:spMkLst>
        </pc:spChg>
        <pc:spChg chg="add del mod">
          <ac:chgData name="Ava Bilimoria" userId="b96446a9-5485-4ccb-8c83-8194975b1f10" providerId="ADAL" clId="{B8BE7644-3794-4B81-B788-989205E7533D}" dt="2022-10-19T18:48:14.490" v="743" actId="700"/>
          <ac:spMkLst>
            <pc:docMk/>
            <pc:sldMk cId="1580550364" sldId="261"/>
            <ac:spMk id="17" creationId="{4A93D6B4-B7F3-4BC9-AA33-D42EA9D9A9DA}"/>
          </ac:spMkLst>
        </pc:spChg>
        <pc:spChg chg="add del mod ord">
          <ac:chgData name="Ava Bilimoria" userId="b96446a9-5485-4ccb-8c83-8194975b1f10" providerId="ADAL" clId="{B8BE7644-3794-4B81-B788-989205E7533D}" dt="2022-10-19T18:52:40.218" v="771" actId="478"/>
          <ac:spMkLst>
            <pc:docMk/>
            <pc:sldMk cId="1580550364" sldId="261"/>
            <ac:spMk id="20" creationId="{4992AE51-25D1-4016-B1CB-DF062D0CA720}"/>
          </ac:spMkLst>
        </pc:spChg>
        <pc:spChg chg="add del mod">
          <ac:chgData name="Ava Bilimoria" userId="b96446a9-5485-4ccb-8c83-8194975b1f10" providerId="ADAL" clId="{B8BE7644-3794-4B81-B788-989205E7533D}" dt="2022-10-19T18:54:23.157" v="783" actId="478"/>
          <ac:spMkLst>
            <pc:docMk/>
            <pc:sldMk cId="1580550364" sldId="261"/>
            <ac:spMk id="22" creationId="{D278C0C2-F31D-4B0F-90ED-EBF82AB8EC96}"/>
          </ac:spMkLst>
        </pc:spChg>
        <pc:spChg chg="add mod">
          <ac:chgData name="Ava Bilimoria" userId="b96446a9-5485-4ccb-8c83-8194975b1f10" providerId="ADAL" clId="{B8BE7644-3794-4B81-B788-989205E7533D}" dt="2022-10-19T18:54:26.299" v="784"/>
          <ac:spMkLst>
            <pc:docMk/>
            <pc:sldMk cId="1580550364" sldId="261"/>
            <ac:spMk id="23" creationId="{CFDAEA9A-813E-4F0E-BAB2-341615295C93}"/>
          </ac:spMkLst>
        </pc:spChg>
        <pc:picChg chg="add del mod">
          <ac:chgData name="Ava Bilimoria" userId="b96446a9-5485-4ccb-8c83-8194975b1f10" providerId="ADAL" clId="{B8BE7644-3794-4B81-B788-989205E7533D}" dt="2022-10-18T20:09:39.894" v="652" actId="478"/>
          <ac:picMkLst>
            <pc:docMk/>
            <pc:sldMk cId="1580550364" sldId="261"/>
            <ac:picMk id="3" creationId="{792D9A2C-E8F3-4B58-B5AB-08B21F0FD2C7}"/>
          </ac:picMkLst>
        </pc:picChg>
        <pc:picChg chg="add del mod">
          <ac:chgData name="Ava Bilimoria" userId="b96446a9-5485-4ccb-8c83-8194975b1f10" providerId="ADAL" clId="{B8BE7644-3794-4B81-B788-989205E7533D}" dt="2022-10-18T19:48:29.216" v="567" actId="478"/>
          <ac:picMkLst>
            <pc:docMk/>
            <pc:sldMk cId="1580550364" sldId="261"/>
            <ac:picMk id="10" creationId="{7D1142DA-3762-498F-8D39-3275D9E91C28}"/>
          </ac:picMkLst>
        </pc:picChg>
        <pc:picChg chg="add del mod">
          <ac:chgData name="Ava Bilimoria" userId="b96446a9-5485-4ccb-8c83-8194975b1f10" providerId="ADAL" clId="{B8BE7644-3794-4B81-B788-989205E7533D}" dt="2022-10-18T19:50:00.631" v="571" actId="478"/>
          <ac:picMkLst>
            <pc:docMk/>
            <pc:sldMk cId="1580550364" sldId="261"/>
            <ac:picMk id="12" creationId="{469CE6F9-42A7-422D-83ED-93E9B4492DE5}"/>
          </ac:picMkLst>
        </pc:picChg>
        <pc:picChg chg="add del mod">
          <ac:chgData name="Ava Bilimoria" userId="b96446a9-5485-4ccb-8c83-8194975b1f10" providerId="ADAL" clId="{B8BE7644-3794-4B81-B788-989205E7533D}" dt="2022-10-18T19:55:49.705" v="579" actId="478"/>
          <ac:picMkLst>
            <pc:docMk/>
            <pc:sldMk cId="1580550364" sldId="261"/>
            <ac:picMk id="15" creationId="{7DA2237D-4CB5-4E72-AFE7-D602B287EA21}"/>
          </ac:picMkLst>
        </pc:picChg>
        <pc:picChg chg="add del mod">
          <ac:chgData name="Ava Bilimoria" userId="b96446a9-5485-4ccb-8c83-8194975b1f10" providerId="ADAL" clId="{B8BE7644-3794-4B81-B788-989205E7533D}" dt="2022-10-19T18:47:34.674" v="738" actId="478"/>
          <ac:picMkLst>
            <pc:docMk/>
            <pc:sldMk cId="1580550364" sldId="261"/>
            <ac:picMk id="19" creationId="{0049B12F-01B4-4E6D-9CA8-FC451F59B609}"/>
          </ac:picMkLst>
        </pc:picChg>
        <pc:cxnChg chg="add del mod">
          <ac:chgData name="Ava Bilimoria" userId="b96446a9-5485-4ccb-8c83-8194975b1f10" providerId="ADAL" clId="{B8BE7644-3794-4B81-B788-989205E7533D}" dt="2022-10-19T18:51:49.462" v="761" actId="478"/>
          <ac:cxnSpMkLst>
            <pc:docMk/>
            <pc:sldMk cId="1580550364" sldId="261"/>
            <ac:cxnSpMk id="21" creationId="{B15A5D9C-CC96-4F96-BF79-D331EE3A8E96}"/>
          </ac:cxnSpMkLst>
        </pc:cxnChg>
      </pc:sldChg>
      <pc:sldChg chg="add del setBg">
        <pc:chgData name="Ava Bilimoria" userId="b96446a9-5485-4ccb-8c83-8194975b1f10" providerId="ADAL" clId="{B8BE7644-3794-4B81-B788-989205E7533D}" dt="2022-10-18T17:48:19.344" v="3"/>
        <pc:sldMkLst>
          <pc:docMk/>
          <pc:sldMk cId="3106410232" sldId="261"/>
        </pc:sldMkLst>
      </pc:sldChg>
      <pc:sldChg chg="add del setBg">
        <pc:chgData name="Ava Bilimoria" userId="b96446a9-5485-4ccb-8c83-8194975b1f10" providerId="ADAL" clId="{B8BE7644-3794-4B81-B788-989205E7533D}" dt="2022-10-18T17:48:18.665" v="2"/>
        <pc:sldMkLst>
          <pc:docMk/>
          <pc:sldMk cId="3660084024" sldId="262"/>
        </pc:sldMkLst>
      </pc:sldChg>
      <pc:sldChg chg="addSp delSp modSp add mod ord setBg modClrScheme chgLayout">
        <pc:chgData name="Ava Bilimoria" userId="b96446a9-5485-4ccb-8c83-8194975b1f10" providerId="ADAL" clId="{B8BE7644-3794-4B81-B788-989205E7533D}" dt="2022-10-19T18:52:32.028" v="769" actId="207"/>
        <pc:sldMkLst>
          <pc:docMk/>
          <pc:sldMk cId="4145603229" sldId="262"/>
        </pc:sldMkLst>
        <pc:spChg chg="add del mod ord">
          <ac:chgData name="Ava Bilimoria" userId="b96446a9-5485-4ccb-8c83-8194975b1f10" providerId="ADAL" clId="{B8BE7644-3794-4B81-B788-989205E7533D}" dt="2022-10-18T17:58:53.652" v="82" actId="478"/>
          <ac:spMkLst>
            <pc:docMk/>
            <pc:sldMk cId="4145603229" sldId="262"/>
            <ac:spMk id="4" creationId="{FE94EF5C-43F9-4FF3-9378-39EDD81AA7D2}"/>
          </ac:spMkLst>
        </pc:spChg>
        <pc:spChg chg="add del mod ord">
          <ac:chgData name="Ava Bilimoria" userId="b96446a9-5485-4ccb-8c83-8194975b1f10" providerId="ADAL" clId="{B8BE7644-3794-4B81-B788-989205E7533D}" dt="2022-10-19T18:52:32.028" v="769" actId="207"/>
          <ac:spMkLst>
            <pc:docMk/>
            <pc:sldMk cId="4145603229" sldId="262"/>
            <ac:spMk id="5" creationId="{60D929F5-7045-4D3F-8A5C-806F0BA37A51}"/>
          </ac:spMkLst>
        </pc:spChg>
        <pc:picChg chg="add del mod">
          <ac:chgData name="Ava Bilimoria" userId="b96446a9-5485-4ccb-8c83-8194975b1f10" providerId="ADAL" clId="{B8BE7644-3794-4B81-B788-989205E7533D}" dt="2022-10-19T18:47:35.798" v="739" actId="478"/>
          <ac:picMkLst>
            <pc:docMk/>
            <pc:sldMk cId="4145603229" sldId="262"/>
            <ac:picMk id="3" creationId="{6BCDE9DE-9DF7-4AA3-94C5-C960538742BA}"/>
          </ac:picMkLst>
        </pc:picChg>
        <pc:picChg chg="add del mod">
          <ac:chgData name="Ava Bilimoria" userId="b96446a9-5485-4ccb-8c83-8194975b1f10" providerId="ADAL" clId="{B8BE7644-3794-4B81-B788-989205E7533D}" dt="2022-10-18T19:40:15.097" v="259" actId="478"/>
          <ac:picMkLst>
            <pc:docMk/>
            <pc:sldMk cId="4145603229" sldId="262"/>
            <ac:picMk id="7" creationId="{1FE2DB07-6469-4120-BD33-FE1CC7D9EB5A}"/>
          </ac:picMkLst>
        </pc:picChg>
      </pc:sldChg>
      <pc:sldChg chg="addSp delSp modSp add mod setBg modClrScheme chgLayout">
        <pc:chgData name="Ava Bilimoria" userId="b96446a9-5485-4ccb-8c83-8194975b1f10" providerId="ADAL" clId="{B8BE7644-3794-4B81-B788-989205E7533D}" dt="2022-10-19T18:53:44.152" v="781" actId="1076"/>
        <pc:sldMkLst>
          <pc:docMk/>
          <pc:sldMk cId="2902269723" sldId="263"/>
        </pc:sldMkLst>
        <pc:spChg chg="del mod">
          <ac:chgData name="Ava Bilimoria" userId="b96446a9-5485-4ccb-8c83-8194975b1f10" providerId="ADAL" clId="{B8BE7644-3794-4B81-B788-989205E7533D}" dt="2022-10-18T20:09:12.059" v="643" actId="478"/>
          <ac:spMkLst>
            <pc:docMk/>
            <pc:sldMk cId="2902269723" sldId="263"/>
            <ac:spMk id="2" creationId="{705F6979-FFD1-45B2-9211-7E9D8D2DC181}"/>
          </ac:spMkLst>
        </pc:spChg>
        <pc:spChg chg="mod ord">
          <ac:chgData name="Ava Bilimoria" userId="b96446a9-5485-4ccb-8c83-8194975b1f10" providerId="ADAL" clId="{B8BE7644-3794-4B81-B788-989205E7533D}" dt="2022-10-19T18:53:44.152" v="781" actId="1076"/>
          <ac:spMkLst>
            <pc:docMk/>
            <pc:sldMk cId="2902269723" sldId="263"/>
            <ac:spMk id="3" creationId="{5BDB5472-1DEA-4ADE-9DBA-8130C9EBF04B}"/>
          </ac:spMkLst>
        </pc:spChg>
        <pc:spChg chg="add del mod">
          <ac:chgData name="Ava Bilimoria" userId="b96446a9-5485-4ccb-8c83-8194975b1f10" providerId="ADAL" clId="{B8BE7644-3794-4B81-B788-989205E7533D}" dt="2022-10-18T20:10:00.381" v="655" actId="478"/>
          <ac:spMkLst>
            <pc:docMk/>
            <pc:sldMk cId="2902269723" sldId="263"/>
            <ac:spMk id="12" creationId="{1CF32EFE-B170-4F55-A423-D57DE31A088A}"/>
          </ac:spMkLst>
        </pc:spChg>
        <pc:picChg chg="add del mod">
          <ac:chgData name="Ava Bilimoria" userId="b96446a9-5485-4ccb-8c83-8194975b1f10" providerId="ADAL" clId="{B8BE7644-3794-4B81-B788-989205E7533D}" dt="2022-10-18T20:15:12.292" v="660" actId="478"/>
          <ac:picMkLst>
            <pc:docMk/>
            <pc:sldMk cId="2902269723" sldId="263"/>
            <ac:picMk id="5" creationId="{CF495C7F-010E-4F28-9AFF-E999024D4ACC}"/>
          </ac:picMkLst>
        </pc:picChg>
        <pc:picChg chg="add del mod ord">
          <ac:chgData name="Ava Bilimoria" userId="b96446a9-5485-4ccb-8c83-8194975b1f10" providerId="ADAL" clId="{B8BE7644-3794-4B81-B788-989205E7533D}" dt="2022-10-19T18:47:31.943" v="736" actId="478"/>
          <ac:picMkLst>
            <pc:docMk/>
            <pc:sldMk cId="2902269723" sldId="263"/>
            <ac:picMk id="14" creationId="{B2B27EE2-FCFB-42D2-9EEA-C957A1EBF4B1}"/>
          </ac:picMkLst>
        </pc:picChg>
        <pc:picChg chg="add del mod">
          <ac:chgData name="Ava Bilimoria" userId="b96446a9-5485-4ccb-8c83-8194975b1f10" providerId="ADAL" clId="{B8BE7644-3794-4B81-B788-989205E7533D}" dt="2022-10-18T20:16:21.848" v="668" actId="478"/>
          <ac:picMkLst>
            <pc:docMk/>
            <pc:sldMk cId="2902269723" sldId="263"/>
            <ac:picMk id="16" creationId="{73674005-7DF8-4631-91EF-57ADF046A0A1}"/>
          </ac:picMkLst>
        </pc:picChg>
        <pc:picChg chg="add mod">
          <ac:chgData name="Ava Bilimoria" userId="b96446a9-5485-4ccb-8c83-8194975b1f10" providerId="ADAL" clId="{B8BE7644-3794-4B81-B788-989205E7533D}" dt="2022-10-19T18:53:44.152" v="781" actId="1076"/>
          <ac:picMkLst>
            <pc:docMk/>
            <pc:sldMk cId="2902269723" sldId="263"/>
            <ac:picMk id="18" creationId="{F889416C-07F1-4FC3-85EA-A0340F4F81D2}"/>
          </ac:picMkLst>
        </pc:picChg>
        <pc:cxnChg chg="add mod">
          <ac:chgData name="Ava Bilimoria" userId="b96446a9-5485-4ccb-8c83-8194975b1f10" providerId="ADAL" clId="{B8BE7644-3794-4B81-B788-989205E7533D}" dt="2022-10-19T18:53:44.152" v="781" actId="1076"/>
          <ac:cxnSpMkLst>
            <pc:docMk/>
            <pc:sldMk cId="2902269723" sldId="263"/>
            <ac:cxnSpMk id="7" creationId="{95BA030F-6A8B-4726-B616-B209E2868DCA}"/>
          </ac:cxnSpMkLst>
        </pc:cxnChg>
        <pc:cxnChg chg="add del mod">
          <ac:chgData name="Ava Bilimoria" userId="b96446a9-5485-4ccb-8c83-8194975b1f10" providerId="ADAL" clId="{B8BE7644-3794-4B81-B788-989205E7533D}" dt="2022-10-18T20:00:36.848" v="640" actId="478"/>
          <ac:cxnSpMkLst>
            <pc:docMk/>
            <pc:sldMk cId="2902269723" sldId="263"/>
            <ac:cxnSpMk id="8" creationId="{030423D2-9E36-4F2F-9D3B-A462AA19D090}"/>
          </ac:cxnSpMkLst>
        </pc:cxnChg>
      </pc:sldChg>
      <pc:sldChg chg="addSp delSp modSp add del mod ord modClrScheme chgLayout">
        <pc:chgData name="Ava Bilimoria" userId="b96446a9-5485-4ccb-8c83-8194975b1f10" providerId="ADAL" clId="{B8BE7644-3794-4B81-B788-989205E7533D}" dt="2022-10-18T19:47:17.851" v="555" actId="47"/>
        <pc:sldMkLst>
          <pc:docMk/>
          <pc:sldMk cId="3759755562" sldId="263"/>
        </pc:sldMkLst>
        <pc:spChg chg="add del mod ord">
          <ac:chgData name="Ava Bilimoria" userId="b96446a9-5485-4ccb-8c83-8194975b1f10" providerId="ADAL" clId="{B8BE7644-3794-4B81-B788-989205E7533D}" dt="2022-10-18T19:44:58.105" v="420" actId="478"/>
          <ac:spMkLst>
            <pc:docMk/>
            <pc:sldMk cId="3759755562" sldId="263"/>
            <ac:spMk id="4" creationId="{4981F4C9-FF54-47C9-89BA-4321C6D8443C}"/>
          </ac:spMkLst>
        </pc:spChg>
        <pc:spChg chg="add del mod ord">
          <ac:chgData name="Ava Bilimoria" userId="b96446a9-5485-4ccb-8c83-8194975b1f10" providerId="ADAL" clId="{B8BE7644-3794-4B81-B788-989205E7533D}" dt="2022-10-18T19:44:58.105" v="420" actId="478"/>
          <ac:spMkLst>
            <pc:docMk/>
            <pc:sldMk cId="3759755562" sldId="263"/>
            <ac:spMk id="5" creationId="{19AE082F-36CC-4E54-BDEA-46558F5F27B6}"/>
          </ac:spMkLst>
        </pc:spChg>
        <pc:spChg chg="add mod">
          <ac:chgData name="Ava Bilimoria" userId="b96446a9-5485-4ccb-8c83-8194975b1f10" providerId="ADAL" clId="{B8BE7644-3794-4B81-B788-989205E7533D}" dt="2022-10-18T19:47:01.652" v="554" actId="207"/>
          <ac:spMkLst>
            <pc:docMk/>
            <pc:sldMk cId="3759755562" sldId="263"/>
            <ac:spMk id="8" creationId="{60630EBE-AB17-4A03-9050-DFC27A1375DF}"/>
          </ac:spMkLst>
        </pc:spChg>
        <pc:picChg chg="add mod">
          <ac:chgData name="Ava Bilimoria" userId="b96446a9-5485-4ccb-8c83-8194975b1f10" providerId="ADAL" clId="{B8BE7644-3794-4B81-B788-989205E7533D}" dt="2022-10-18T17:49:10.200" v="12" actId="27614"/>
          <ac:picMkLst>
            <pc:docMk/>
            <pc:sldMk cId="3759755562" sldId="263"/>
            <ac:picMk id="3" creationId="{B16CD380-F73F-49C7-AF5C-5564D306DF46}"/>
          </ac:picMkLst>
        </pc:picChg>
        <pc:picChg chg="add del mod">
          <ac:chgData name="Ava Bilimoria" userId="b96446a9-5485-4ccb-8c83-8194975b1f10" providerId="ADAL" clId="{B8BE7644-3794-4B81-B788-989205E7533D}" dt="2022-10-18T19:45:09.884" v="422" actId="478"/>
          <ac:picMkLst>
            <pc:docMk/>
            <pc:sldMk cId="3759755562" sldId="263"/>
            <ac:picMk id="6" creationId="{73CC2373-2ADA-460E-B4B5-55E6680D78D3}"/>
          </ac:picMkLst>
        </pc:picChg>
        <pc:picChg chg="add del mod">
          <ac:chgData name="Ava Bilimoria" userId="b96446a9-5485-4ccb-8c83-8194975b1f10" providerId="ADAL" clId="{B8BE7644-3794-4B81-B788-989205E7533D}" dt="2022-10-18T19:45:18.772" v="424"/>
          <ac:picMkLst>
            <pc:docMk/>
            <pc:sldMk cId="3759755562" sldId="263"/>
            <ac:picMk id="7" creationId="{E3F70A39-68FB-494D-AE16-5FBAF00D8C48}"/>
          </ac:picMkLst>
        </pc:picChg>
      </pc:sldChg>
      <pc:sldMasterChg chg="delSp mod setBg addSldLayout delSldLayout modSldLayout">
        <pc:chgData name="Ava Bilimoria" userId="b96446a9-5485-4ccb-8c83-8194975b1f10" providerId="ADAL" clId="{B8BE7644-3794-4B81-B788-989205E7533D}" dt="2022-10-19T18:48:52.538" v="747" actId="2696"/>
        <pc:sldMasterMkLst>
          <pc:docMk/>
          <pc:sldMasterMk cId="1218804456" sldId="2147483660"/>
        </pc:sldMasterMkLst>
        <pc:spChg chg="del">
          <ac:chgData name="Ava Bilimoria" userId="b96446a9-5485-4ccb-8c83-8194975b1f10" providerId="ADAL" clId="{B8BE7644-3794-4B81-B788-989205E7533D}" dt="2022-10-19T18:46:55.470" v="731" actId="478"/>
          <ac:spMkLst>
            <pc:docMk/>
            <pc:sldMasterMk cId="1218804456" sldId="2147483660"/>
            <ac:spMk id="4" creationId="{38AD0E73-8F6B-4046-8C99-29BA47ED28CC}"/>
          </ac:spMkLst>
        </pc:spChg>
        <pc:spChg chg="del">
          <ac:chgData name="Ava Bilimoria" userId="b96446a9-5485-4ccb-8c83-8194975b1f10" providerId="ADAL" clId="{B8BE7644-3794-4B81-B788-989205E7533D}" dt="2022-10-19T18:46:57.110" v="732" actId="478"/>
          <ac:spMkLst>
            <pc:docMk/>
            <pc:sldMasterMk cId="1218804456" sldId="2147483660"/>
            <ac:spMk id="6" creationId="{5B3DF0C1-F018-401E-B448-401F3D570F9A}"/>
          </ac:spMkLst>
        </pc:spChg>
        <pc:sldLayoutChg chg="del">
          <pc:chgData name="Ava Bilimoria" userId="b96446a9-5485-4ccb-8c83-8194975b1f10" providerId="ADAL" clId="{B8BE7644-3794-4B81-B788-989205E7533D}" dt="2022-10-19T18:46:36.898" v="730" actId="2696"/>
          <pc:sldLayoutMkLst>
            <pc:docMk/>
            <pc:sldMasterMk cId="1218804456" sldId="2147483660"/>
            <pc:sldLayoutMk cId="1730715699" sldId="2147483661"/>
          </pc:sldLayoutMkLst>
        </pc:sldLayoutChg>
        <pc:sldLayoutChg chg="del">
          <pc:chgData name="Ava Bilimoria" userId="b96446a9-5485-4ccb-8c83-8194975b1f10" providerId="ADAL" clId="{B8BE7644-3794-4B81-B788-989205E7533D}" dt="2022-10-19T18:48:51.962" v="746" actId="2696"/>
          <pc:sldLayoutMkLst>
            <pc:docMk/>
            <pc:sldMasterMk cId="1218804456" sldId="2147483660"/>
            <pc:sldLayoutMk cId="3700529304" sldId="2147483662"/>
          </pc:sldLayoutMkLst>
        </pc:sldLayoutChg>
        <pc:sldLayoutChg chg="del">
          <pc:chgData name="Ava Bilimoria" userId="b96446a9-5485-4ccb-8c83-8194975b1f10" providerId="ADAL" clId="{B8BE7644-3794-4B81-B788-989205E7533D}" dt="2022-10-19T18:36:01.956" v="686" actId="2696"/>
          <pc:sldLayoutMkLst>
            <pc:docMk/>
            <pc:sldMasterMk cId="1218804456" sldId="2147483660"/>
            <pc:sldLayoutMk cId="979744517" sldId="2147483663"/>
          </pc:sldLayoutMkLst>
        </pc:sldLayoutChg>
        <pc:sldLayoutChg chg="del">
          <pc:chgData name="Ava Bilimoria" userId="b96446a9-5485-4ccb-8c83-8194975b1f10" providerId="ADAL" clId="{B8BE7644-3794-4B81-B788-989205E7533D}" dt="2022-10-19T18:35:55.657" v="679" actId="2696"/>
          <pc:sldLayoutMkLst>
            <pc:docMk/>
            <pc:sldMasterMk cId="1218804456" sldId="2147483660"/>
            <pc:sldLayoutMk cId="1360318174" sldId="2147483664"/>
          </pc:sldLayoutMkLst>
        </pc:sldLayoutChg>
        <pc:sldLayoutChg chg="del">
          <pc:chgData name="Ava Bilimoria" userId="b96446a9-5485-4ccb-8c83-8194975b1f10" providerId="ADAL" clId="{B8BE7644-3794-4B81-B788-989205E7533D}" dt="2022-10-19T18:35:56.964" v="680" actId="2696"/>
          <pc:sldLayoutMkLst>
            <pc:docMk/>
            <pc:sldMasterMk cId="1218804456" sldId="2147483660"/>
            <pc:sldLayoutMk cId="4063571849" sldId="2147483665"/>
          </pc:sldLayoutMkLst>
        </pc:sldLayoutChg>
        <pc:sldLayoutChg chg="del">
          <pc:chgData name="Ava Bilimoria" userId="b96446a9-5485-4ccb-8c83-8194975b1f10" providerId="ADAL" clId="{B8BE7644-3794-4B81-B788-989205E7533D}" dt="2022-10-19T18:35:57.776" v="681" actId="2696"/>
          <pc:sldLayoutMkLst>
            <pc:docMk/>
            <pc:sldMasterMk cId="1218804456" sldId="2147483660"/>
            <pc:sldLayoutMk cId="1007813103" sldId="2147483666"/>
          </pc:sldLayoutMkLst>
        </pc:sldLayoutChg>
        <pc:sldLayoutChg chg="del">
          <pc:chgData name="Ava Bilimoria" userId="b96446a9-5485-4ccb-8c83-8194975b1f10" providerId="ADAL" clId="{B8BE7644-3794-4B81-B788-989205E7533D}" dt="2022-10-19T18:35:58.714" v="682" actId="2696"/>
          <pc:sldLayoutMkLst>
            <pc:docMk/>
            <pc:sldMasterMk cId="1218804456" sldId="2147483660"/>
            <pc:sldLayoutMk cId="128558398" sldId="2147483667"/>
          </pc:sldLayoutMkLst>
        </pc:sldLayoutChg>
        <pc:sldLayoutChg chg="del">
          <pc:chgData name="Ava Bilimoria" userId="b96446a9-5485-4ccb-8c83-8194975b1f10" providerId="ADAL" clId="{B8BE7644-3794-4B81-B788-989205E7533D}" dt="2022-10-19T18:35:59.618" v="683" actId="2696"/>
          <pc:sldLayoutMkLst>
            <pc:docMk/>
            <pc:sldMasterMk cId="1218804456" sldId="2147483660"/>
            <pc:sldLayoutMk cId="647893748" sldId="2147483668"/>
          </pc:sldLayoutMkLst>
        </pc:sldLayoutChg>
        <pc:sldLayoutChg chg="del">
          <pc:chgData name="Ava Bilimoria" userId="b96446a9-5485-4ccb-8c83-8194975b1f10" providerId="ADAL" clId="{B8BE7644-3794-4B81-B788-989205E7533D}" dt="2022-10-19T18:36:00.354" v="684" actId="2696"/>
          <pc:sldLayoutMkLst>
            <pc:docMk/>
            <pc:sldMasterMk cId="1218804456" sldId="2147483660"/>
            <pc:sldLayoutMk cId="2678368122" sldId="2147483669"/>
          </pc:sldLayoutMkLst>
        </pc:sldLayoutChg>
        <pc:sldLayoutChg chg="del">
          <pc:chgData name="Ava Bilimoria" userId="b96446a9-5485-4ccb-8c83-8194975b1f10" providerId="ADAL" clId="{B8BE7644-3794-4B81-B788-989205E7533D}" dt="2022-10-19T18:36:01.117" v="685" actId="2696"/>
          <pc:sldLayoutMkLst>
            <pc:docMk/>
            <pc:sldMasterMk cId="1218804456" sldId="2147483660"/>
            <pc:sldLayoutMk cId="478009989" sldId="2147483670"/>
          </pc:sldLayoutMkLst>
        </pc:sldLayoutChg>
        <pc:sldLayoutChg chg="del">
          <pc:chgData name="Ava Bilimoria" userId="b96446a9-5485-4ccb-8c83-8194975b1f10" providerId="ADAL" clId="{B8BE7644-3794-4B81-B788-989205E7533D}" dt="2022-10-19T18:36:07.654" v="687" actId="2696"/>
          <pc:sldLayoutMkLst>
            <pc:docMk/>
            <pc:sldMasterMk cId="1218804456" sldId="2147483660"/>
            <pc:sldLayoutMk cId="1855563357" sldId="2147483671"/>
          </pc:sldLayoutMkLst>
        </pc:sldLayoutChg>
        <pc:sldLayoutChg chg="del">
          <pc:chgData name="Ava Bilimoria" userId="b96446a9-5485-4ccb-8c83-8194975b1f10" providerId="ADAL" clId="{B8BE7644-3794-4B81-B788-989205E7533D}" dt="2022-10-19T18:36:08.516" v="688" actId="2696"/>
          <pc:sldLayoutMkLst>
            <pc:docMk/>
            <pc:sldMasterMk cId="1218804456" sldId="2147483660"/>
            <pc:sldLayoutMk cId="4060322018" sldId="2147483672"/>
          </pc:sldLayoutMkLst>
        </pc:sldLayoutChg>
        <pc:sldLayoutChg chg="del">
          <pc:chgData name="Ava Bilimoria" userId="b96446a9-5485-4ccb-8c83-8194975b1f10" providerId="ADAL" clId="{B8BE7644-3794-4B81-B788-989205E7533D}" dt="2022-10-19T18:36:09.324" v="689" actId="2696"/>
          <pc:sldLayoutMkLst>
            <pc:docMk/>
            <pc:sldMasterMk cId="1218804456" sldId="2147483660"/>
            <pc:sldLayoutMk cId="262702749" sldId="2147483673"/>
          </pc:sldLayoutMkLst>
        </pc:sldLayoutChg>
        <pc:sldLayoutChg chg="del">
          <pc:chgData name="Ava Bilimoria" userId="b96446a9-5485-4ccb-8c83-8194975b1f10" providerId="ADAL" clId="{B8BE7644-3794-4B81-B788-989205E7533D}" dt="2022-10-19T18:36:10.045" v="690" actId="2696"/>
          <pc:sldLayoutMkLst>
            <pc:docMk/>
            <pc:sldMasterMk cId="1218804456" sldId="2147483660"/>
            <pc:sldLayoutMk cId="866795860" sldId="2147483674"/>
          </pc:sldLayoutMkLst>
        </pc:sldLayoutChg>
        <pc:sldLayoutChg chg="del">
          <pc:chgData name="Ava Bilimoria" userId="b96446a9-5485-4ccb-8c83-8194975b1f10" providerId="ADAL" clId="{B8BE7644-3794-4B81-B788-989205E7533D}" dt="2022-10-19T18:36:10.744" v="691" actId="2696"/>
          <pc:sldLayoutMkLst>
            <pc:docMk/>
            <pc:sldMasterMk cId="1218804456" sldId="2147483660"/>
            <pc:sldLayoutMk cId="2020645839" sldId="2147483675"/>
          </pc:sldLayoutMkLst>
        </pc:sldLayoutChg>
        <pc:sldLayoutChg chg="del">
          <pc:chgData name="Ava Bilimoria" userId="b96446a9-5485-4ccb-8c83-8194975b1f10" providerId="ADAL" clId="{B8BE7644-3794-4B81-B788-989205E7533D}" dt="2022-10-19T18:36:11.408" v="692" actId="2696"/>
          <pc:sldLayoutMkLst>
            <pc:docMk/>
            <pc:sldMasterMk cId="1218804456" sldId="2147483660"/>
            <pc:sldLayoutMk cId="583170968" sldId="2147483676"/>
          </pc:sldLayoutMkLst>
        </pc:sldLayoutChg>
        <pc:sldLayoutChg chg="del">
          <pc:chgData name="Ava Bilimoria" userId="b96446a9-5485-4ccb-8c83-8194975b1f10" providerId="ADAL" clId="{B8BE7644-3794-4B81-B788-989205E7533D}" dt="2022-10-19T18:36:12.155" v="693" actId="2696"/>
          <pc:sldLayoutMkLst>
            <pc:docMk/>
            <pc:sldMasterMk cId="1218804456" sldId="2147483660"/>
            <pc:sldLayoutMk cId="53156780" sldId="2147483677"/>
          </pc:sldLayoutMkLst>
        </pc:sldLayoutChg>
        <pc:sldLayoutChg chg="del">
          <pc:chgData name="Ava Bilimoria" userId="b96446a9-5485-4ccb-8c83-8194975b1f10" providerId="ADAL" clId="{B8BE7644-3794-4B81-B788-989205E7533D}" dt="2022-10-19T18:48:52.538" v="747" actId="2696"/>
          <pc:sldLayoutMkLst>
            <pc:docMk/>
            <pc:sldMasterMk cId="1218804456" sldId="2147483660"/>
            <pc:sldLayoutMk cId="1407437292" sldId="2147483731"/>
          </pc:sldLayoutMkLst>
        </pc:sldLayoutChg>
        <pc:sldLayoutChg chg="delSp new mod">
          <pc:chgData name="Ava Bilimoria" userId="b96446a9-5485-4ccb-8c83-8194975b1f10" providerId="ADAL" clId="{B8BE7644-3794-4B81-B788-989205E7533D}" dt="2022-10-19T18:48:03.274" v="741" actId="478"/>
          <pc:sldLayoutMkLst>
            <pc:docMk/>
            <pc:sldMasterMk cId="1218804456" sldId="2147483660"/>
            <pc:sldLayoutMk cId="1225537720" sldId="2147483732"/>
          </pc:sldLayoutMkLst>
          <pc:spChg chg="del">
            <ac:chgData name="Ava Bilimoria" userId="b96446a9-5485-4ccb-8c83-8194975b1f10" providerId="ADAL" clId="{B8BE7644-3794-4B81-B788-989205E7533D}" dt="2022-10-19T18:48:03.274" v="741" actId="478"/>
            <ac:spMkLst>
              <pc:docMk/>
              <pc:sldMasterMk cId="1218804456" sldId="2147483660"/>
              <pc:sldLayoutMk cId="1225537720" sldId="2147483732"/>
              <ac:spMk id="2" creationId="{C57AD20B-1066-47FD-B337-061FCAE3360E}"/>
            </ac:spMkLst>
          </pc:spChg>
        </pc:sldLayoutChg>
      </pc:sldMasterChg>
      <pc:sldMasterChg chg="del delSldLayout">
        <pc:chgData name="Ava Bilimoria" userId="b96446a9-5485-4ccb-8c83-8194975b1f10" providerId="ADAL" clId="{B8BE7644-3794-4B81-B788-989205E7533D}" dt="2022-10-19T18:36:19.139" v="711" actId="2696"/>
        <pc:sldMasterMkLst>
          <pc:docMk/>
          <pc:sldMasterMk cId="1230897646" sldId="2147483695"/>
        </pc:sldMasterMkLst>
        <pc:sldLayoutChg chg="del">
          <pc:chgData name="Ava Bilimoria" userId="b96446a9-5485-4ccb-8c83-8194975b1f10" providerId="ADAL" clId="{B8BE7644-3794-4B81-B788-989205E7533D}" dt="2022-10-19T18:36:19.005" v="694" actId="2696"/>
          <pc:sldLayoutMkLst>
            <pc:docMk/>
            <pc:sldMasterMk cId="1230897646" sldId="2147483695"/>
            <pc:sldLayoutMk cId="2041765249" sldId="2147483696"/>
          </pc:sldLayoutMkLst>
        </pc:sldLayoutChg>
        <pc:sldLayoutChg chg="del">
          <pc:chgData name="Ava Bilimoria" userId="b96446a9-5485-4ccb-8c83-8194975b1f10" providerId="ADAL" clId="{B8BE7644-3794-4B81-B788-989205E7533D}" dt="2022-10-19T18:36:19.014" v="695" actId="2696"/>
          <pc:sldLayoutMkLst>
            <pc:docMk/>
            <pc:sldMasterMk cId="1230897646" sldId="2147483695"/>
            <pc:sldLayoutMk cId="456879767" sldId="2147483697"/>
          </pc:sldLayoutMkLst>
        </pc:sldLayoutChg>
        <pc:sldLayoutChg chg="del">
          <pc:chgData name="Ava Bilimoria" userId="b96446a9-5485-4ccb-8c83-8194975b1f10" providerId="ADAL" clId="{B8BE7644-3794-4B81-B788-989205E7533D}" dt="2022-10-19T18:36:19.017" v="696" actId="2696"/>
          <pc:sldLayoutMkLst>
            <pc:docMk/>
            <pc:sldMasterMk cId="1230897646" sldId="2147483695"/>
            <pc:sldLayoutMk cId="661773070" sldId="2147483698"/>
          </pc:sldLayoutMkLst>
        </pc:sldLayoutChg>
        <pc:sldLayoutChg chg="del">
          <pc:chgData name="Ava Bilimoria" userId="b96446a9-5485-4ccb-8c83-8194975b1f10" providerId="ADAL" clId="{B8BE7644-3794-4B81-B788-989205E7533D}" dt="2022-10-19T18:36:19.033" v="697" actId="2696"/>
          <pc:sldLayoutMkLst>
            <pc:docMk/>
            <pc:sldMasterMk cId="1230897646" sldId="2147483695"/>
            <pc:sldLayoutMk cId="2418203283" sldId="2147483699"/>
          </pc:sldLayoutMkLst>
        </pc:sldLayoutChg>
        <pc:sldLayoutChg chg="del">
          <pc:chgData name="Ava Bilimoria" userId="b96446a9-5485-4ccb-8c83-8194975b1f10" providerId="ADAL" clId="{B8BE7644-3794-4B81-B788-989205E7533D}" dt="2022-10-19T18:36:19.037" v="698" actId="2696"/>
          <pc:sldLayoutMkLst>
            <pc:docMk/>
            <pc:sldMasterMk cId="1230897646" sldId="2147483695"/>
            <pc:sldLayoutMk cId="3194638785" sldId="2147483700"/>
          </pc:sldLayoutMkLst>
        </pc:sldLayoutChg>
        <pc:sldLayoutChg chg="del">
          <pc:chgData name="Ava Bilimoria" userId="b96446a9-5485-4ccb-8c83-8194975b1f10" providerId="ADAL" clId="{B8BE7644-3794-4B81-B788-989205E7533D}" dt="2022-10-19T18:36:19.037" v="699" actId="2696"/>
          <pc:sldLayoutMkLst>
            <pc:docMk/>
            <pc:sldMasterMk cId="1230897646" sldId="2147483695"/>
            <pc:sldLayoutMk cId="4197867052" sldId="2147483701"/>
          </pc:sldLayoutMkLst>
        </pc:sldLayoutChg>
        <pc:sldLayoutChg chg="del">
          <pc:chgData name="Ava Bilimoria" userId="b96446a9-5485-4ccb-8c83-8194975b1f10" providerId="ADAL" clId="{B8BE7644-3794-4B81-B788-989205E7533D}" dt="2022-10-19T18:36:19.050" v="700" actId="2696"/>
          <pc:sldLayoutMkLst>
            <pc:docMk/>
            <pc:sldMasterMk cId="1230897646" sldId="2147483695"/>
            <pc:sldLayoutMk cId="1681447479" sldId="2147483702"/>
          </pc:sldLayoutMkLst>
        </pc:sldLayoutChg>
        <pc:sldLayoutChg chg="del">
          <pc:chgData name="Ava Bilimoria" userId="b96446a9-5485-4ccb-8c83-8194975b1f10" providerId="ADAL" clId="{B8BE7644-3794-4B81-B788-989205E7533D}" dt="2022-10-19T18:36:19.056" v="701" actId="2696"/>
          <pc:sldLayoutMkLst>
            <pc:docMk/>
            <pc:sldMasterMk cId="1230897646" sldId="2147483695"/>
            <pc:sldLayoutMk cId="486445305" sldId="2147483703"/>
          </pc:sldLayoutMkLst>
        </pc:sldLayoutChg>
        <pc:sldLayoutChg chg="del">
          <pc:chgData name="Ava Bilimoria" userId="b96446a9-5485-4ccb-8c83-8194975b1f10" providerId="ADAL" clId="{B8BE7644-3794-4B81-B788-989205E7533D}" dt="2022-10-19T18:36:19.056" v="702" actId="2696"/>
          <pc:sldLayoutMkLst>
            <pc:docMk/>
            <pc:sldMasterMk cId="1230897646" sldId="2147483695"/>
            <pc:sldLayoutMk cId="2007288903" sldId="2147483704"/>
          </pc:sldLayoutMkLst>
        </pc:sldLayoutChg>
        <pc:sldLayoutChg chg="del">
          <pc:chgData name="Ava Bilimoria" userId="b96446a9-5485-4ccb-8c83-8194975b1f10" providerId="ADAL" clId="{B8BE7644-3794-4B81-B788-989205E7533D}" dt="2022-10-19T18:36:19.065" v="703" actId="2696"/>
          <pc:sldLayoutMkLst>
            <pc:docMk/>
            <pc:sldMasterMk cId="1230897646" sldId="2147483695"/>
            <pc:sldLayoutMk cId="1733850308" sldId="2147483705"/>
          </pc:sldLayoutMkLst>
        </pc:sldLayoutChg>
        <pc:sldLayoutChg chg="del">
          <pc:chgData name="Ava Bilimoria" userId="b96446a9-5485-4ccb-8c83-8194975b1f10" providerId="ADAL" clId="{B8BE7644-3794-4B81-B788-989205E7533D}" dt="2022-10-19T18:36:19.070" v="704" actId="2696"/>
          <pc:sldLayoutMkLst>
            <pc:docMk/>
            <pc:sldMasterMk cId="1230897646" sldId="2147483695"/>
            <pc:sldLayoutMk cId="1361749351" sldId="2147483706"/>
          </pc:sldLayoutMkLst>
        </pc:sldLayoutChg>
        <pc:sldLayoutChg chg="del">
          <pc:chgData name="Ava Bilimoria" userId="b96446a9-5485-4ccb-8c83-8194975b1f10" providerId="ADAL" clId="{B8BE7644-3794-4B81-B788-989205E7533D}" dt="2022-10-19T18:36:19.074" v="705" actId="2696"/>
          <pc:sldLayoutMkLst>
            <pc:docMk/>
            <pc:sldMasterMk cId="1230897646" sldId="2147483695"/>
            <pc:sldLayoutMk cId="380419694" sldId="2147483707"/>
          </pc:sldLayoutMkLst>
        </pc:sldLayoutChg>
        <pc:sldLayoutChg chg="del">
          <pc:chgData name="Ava Bilimoria" userId="b96446a9-5485-4ccb-8c83-8194975b1f10" providerId="ADAL" clId="{B8BE7644-3794-4B81-B788-989205E7533D}" dt="2022-10-19T18:36:19.081" v="706" actId="2696"/>
          <pc:sldLayoutMkLst>
            <pc:docMk/>
            <pc:sldMasterMk cId="1230897646" sldId="2147483695"/>
            <pc:sldLayoutMk cId="41542101" sldId="2147483708"/>
          </pc:sldLayoutMkLst>
        </pc:sldLayoutChg>
        <pc:sldLayoutChg chg="del">
          <pc:chgData name="Ava Bilimoria" userId="b96446a9-5485-4ccb-8c83-8194975b1f10" providerId="ADAL" clId="{B8BE7644-3794-4B81-B788-989205E7533D}" dt="2022-10-19T18:36:19.084" v="707" actId="2696"/>
          <pc:sldLayoutMkLst>
            <pc:docMk/>
            <pc:sldMasterMk cId="1230897646" sldId="2147483695"/>
            <pc:sldLayoutMk cId="1406813983" sldId="2147483709"/>
          </pc:sldLayoutMkLst>
        </pc:sldLayoutChg>
        <pc:sldLayoutChg chg="del">
          <pc:chgData name="Ava Bilimoria" userId="b96446a9-5485-4ccb-8c83-8194975b1f10" providerId="ADAL" clId="{B8BE7644-3794-4B81-B788-989205E7533D}" dt="2022-10-19T18:36:19.113" v="708" actId="2696"/>
          <pc:sldLayoutMkLst>
            <pc:docMk/>
            <pc:sldMasterMk cId="1230897646" sldId="2147483695"/>
            <pc:sldLayoutMk cId="1500831960" sldId="2147483710"/>
          </pc:sldLayoutMkLst>
        </pc:sldLayoutChg>
        <pc:sldLayoutChg chg="del">
          <pc:chgData name="Ava Bilimoria" userId="b96446a9-5485-4ccb-8c83-8194975b1f10" providerId="ADAL" clId="{B8BE7644-3794-4B81-B788-989205E7533D}" dt="2022-10-19T18:36:19.119" v="709" actId="2696"/>
          <pc:sldLayoutMkLst>
            <pc:docMk/>
            <pc:sldMasterMk cId="1230897646" sldId="2147483695"/>
            <pc:sldLayoutMk cId="4259256608" sldId="2147483711"/>
          </pc:sldLayoutMkLst>
        </pc:sldLayoutChg>
        <pc:sldLayoutChg chg="del">
          <pc:chgData name="Ava Bilimoria" userId="b96446a9-5485-4ccb-8c83-8194975b1f10" providerId="ADAL" clId="{B8BE7644-3794-4B81-B788-989205E7533D}" dt="2022-10-19T18:36:19.134" v="710" actId="2696"/>
          <pc:sldLayoutMkLst>
            <pc:docMk/>
            <pc:sldMasterMk cId="1230897646" sldId="2147483695"/>
            <pc:sldLayoutMk cId="894122558" sldId="2147483712"/>
          </pc:sldLayoutMkLst>
        </pc:sldLayoutChg>
      </pc:sldMasterChg>
      <pc:sldMasterChg chg="del delSldLayout">
        <pc:chgData name="Ava Bilimoria" userId="b96446a9-5485-4ccb-8c83-8194975b1f10" providerId="ADAL" clId="{B8BE7644-3794-4B81-B788-989205E7533D}" dt="2022-10-19T18:36:20.764" v="729" actId="2696"/>
        <pc:sldMasterMkLst>
          <pc:docMk/>
          <pc:sldMasterMk cId="1274311060" sldId="2147483713"/>
        </pc:sldMasterMkLst>
        <pc:sldLayoutChg chg="del">
          <pc:chgData name="Ava Bilimoria" userId="b96446a9-5485-4ccb-8c83-8194975b1f10" providerId="ADAL" clId="{B8BE7644-3794-4B81-B788-989205E7533D}" dt="2022-10-19T18:36:20.636" v="712" actId="2696"/>
          <pc:sldLayoutMkLst>
            <pc:docMk/>
            <pc:sldMasterMk cId="1274311060" sldId="2147483713"/>
            <pc:sldLayoutMk cId="1623812224" sldId="2147483714"/>
          </pc:sldLayoutMkLst>
        </pc:sldLayoutChg>
        <pc:sldLayoutChg chg="del">
          <pc:chgData name="Ava Bilimoria" userId="b96446a9-5485-4ccb-8c83-8194975b1f10" providerId="ADAL" clId="{B8BE7644-3794-4B81-B788-989205E7533D}" dt="2022-10-19T18:36:20.644" v="713" actId="2696"/>
          <pc:sldLayoutMkLst>
            <pc:docMk/>
            <pc:sldMasterMk cId="1274311060" sldId="2147483713"/>
            <pc:sldLayoutMk cId="3653441496" sldId="2147483715"/>
          </pc:sldLayoutMkLst>
        </pc:sldLayoutChg>
        <pc:sldLayoutChg chg="del">
          <pc:chgData name="Ava Bilimoria" userId="b96446a9-5485-4ccb-8c83-8194975b1f10" providerId="ADAL" clId="{B8BE7644-3794-4B81-B788-989205E7533D}" dt="2022-10-19T18:36:20.649" v="714" actId="2696"/>
          <pc:sldLayoutMkLst>
            <pc:docMk/>
            <pc:sldMasterMk cId="1274311060" sldId="2147483713"/>
            <pc:sldLayoutMk cId="2400634386" sldId="2147483716"/>
          </pc:sldLayoutMkLst>
        </pc:sldLayoutChg>
        <pc:sldLayoutChg chg="del">
          <pc:chgData name="Ava Bilimoria" userId="b96446a9-5485-4ccb-8c83-8194975b1f10" providerId="ADAL" clId="{B8BE7644-3794-4B81-B788-989205E7533D}" dt="2022-10-19T18:36:20.654" v="715" actId="2696"/>
          <pc:sldLayoutMkLst>
            <pc:docMk/>
            <pc:sldMasterMk cId="1274311060" sldId="2147483713"/>
            <pc:sldLayoutMk cId="2228849287" sldId="2147483717"/>
          </pc:sldLayoutMkLst>
        </pc:sldLayoutChg>
        <pc:sldLayoutChg chg="del">
          <pc:chgData name="Ava Bilimoria" userId="b96446a9-5485-4ccb-8c83-8194975b1f10" providerId="ADAL" clId="{B8BE7644-3794-4B81-B788-989205E7533D}" dt="2022-10-19T18:36:20.658" v="716" actId="2696"/>
          <pc:sldLayoutMkLst>
            <pc:docMk/>
            <pc:sldMasterMk cId="1274311060" sldId="2147483713"/>
            <pc:sldLayoutMk cId="2849599466" sldId="2147483718"/>
          </pc:sldLayoutMkLst>
        </pc:sldLayoutChg>
        <pc:sldLayoutChg chg="del">
          <pc:chgData name="Ava Bilimoria" userId="b96446a9-5485-4ccb-8c83-8194975b1f10" providerId="ADAL" clId="{B8BE7644-3794-4B81-B788-989205E7533D}" dt="2022-10-19T18:36:20.664" v="717" actId="2696"/>
          <pc:sldLayoutMkLst>
            <pc:docMk/>
            <pc:sldMasterMk cId="1274311060" sldId="2147483713"/>
            <pc:sldLayoutMk cId="2151699694" sldId="2147483719"/>
          </pc:sldLayoutMkLst>
        </pc:sldLayoutChg>
        <pc:sldLayoutChg chg="del">
          <pc:chgData name="Ava Bilimoria" userId="b96446a9-5485-4ccb-8c83-8194975b1f10" providerId="ADAL" clId="{B8BE7644-3794-4B81-B788-989205E7533D}" dt="2022-10-19T18:36:20.673" v="718" actId="2696"/>
          <pc:sldLayoutMkLst>
            <pc:docMk/>
            <pc:sldMasterMk cId="1274311060" sldId="2147483713"/>
            <pc:sldLayoutMk cId="569874285" sldId="2147483720"/>
          </pc:sldLayoutMkLst>
        </pc:sldLayoutChg>
        <pc:sldLayoutChg chg="del">
          <pc:chgData name="Ava Bilimoria" userId="b96446a9-5485-4ccb-8c83-8194975b1f10" providerId="ADAL" clId="{B8BE7644-3794-4B81-B788-989205E7533D}" dt="2022-10-19T18:36:20.673" v="719" actId="2696"/>
          <pc:sldLayoutMkLst>
            <pc:docMk/>
            <pc:sldMasterMk cId="1274311060" sldId="2147483713"/>
            <pc:sldLayoutMk cId="2255095761" sldId="2147483721"/>
          </pc:sldLayoutMkLst>
        </pc:sldLayoutChg>
        <pc:sldLayoutChg chg="del">
          <pc:chgData name="Ava Bilimoria" userId="b96446a9-5485-4ccb-8c83-8194975b1f10" providerId="ADAL" clId="{B8BE7644-3794-4B81-B788-989205E7533D}" dt="2022-10-19T18:36:20.684" v="720" actId="2696"/>
          <pc:sldLayoutMkLst>
            <pc:docMk/>
            <pc:sldMasterMk cId="1274311060" sldId="2147483713"/>
            <pc:sldLayoutMk cId="909866242" sldId="2147483722"/>
          </pc:sldLayoutMkLst>
        </pc:sldLayoutChg>
        <pc:sldLayoutChg chg="del">
          <pc:chgData name="Ava Bilimoria" userId="b96446a9-5485-4ccb-8c83-8194975b1f10" providerId="ADAL" clId="{B8BE7644-3794-4B81-B788-989205E7533D}" dt="2022-10-19T18:36:20.690" v="721" actId="2696"/>
          <pc:sldLayoutMkLst>
            <pc:docMk/>
            <pc:sldMasterMk cId="1274311060" sldId="2147483713"/>
            <pc:sldLayoutMk cId="1870130606" sldId="2147483723"/>
          </pc:sldLayoutMkLst>
        </pc:sldLayoutChg>
        <pc:sldLayoutChg chg="del">
          <pc:chgData name="Ava Bilimoria" userId="b96446a9-5485-4ccb-8c83-8194975b1f10" providerId="ADAL" clId="{B8BE7644-3794-4B81-B788-989205E7533D}" dt="2022-10-19T18:36:20.692" v="722" actId="2696"/>
          <pc:sldLayoutMkLst>
            <pc:docMk/>
            <pc:sldMasterMk cId="1274311060" sldId="2147483713"/>
            <pc:sldLayoutMk cId="1727664883" sldId="2147483724"/>
          </pc:sldLayoutMkLst>
        </pc:sldLayoutChg>
        <pc:sldLayoutChg chg="del">
          <pc:chgData name="Ava Bilimoria" userId="b96446a9-5485-4ccb-8c83-8194975b1f10" providerId="ADAL" clId="{B8BE7644-3794-4B81-B788-989205E7533D}" dt="2022-10-19T18:36:20.715" v="723" actId="2696"/>
          <pc:sldLayoutMkLst>
            <pc:docMk/>
            <pc:sldMasterMk cId="1274311060" sldId="2147483713"/>
            <pc:sldLayoutMk cId="1132569662" sldId="2147483725"/>
          </pc:sldLayoutMkLst>
        </pc:sldLayoutChg>
        <pc:sldLayoutChg chg="del">
          <pc:chgData name="Ava Bilimoria" userId="b96446a9-5485-4ccb-8c83-8194975b1f10" providerId="ADAL" clId="{B8BE7644-3794-4B81-B788-989205E7533D}" dt="2022-10-19T18:36:20.744" v="724" actId="2696"/>
          <pc:sldLayoutMkLst>
            <pc:docMk/>
            <pc:sldMasterMk cId="1274311060" sldId="2147483713"/>
            <pc:sldLayoutMk cId="3648280575" sldId="2147483726"/>
          </pc:sldLayoutMkLst>
        </pc:sldLayoutChg>
        <pc:sldLayoutChg chg="del">
          <pc:chgData name="Ava Bilimoria" userId="b96446a9-5485-4ccb-8c83-8194975b1f10" providerId="ADAL" clId="{B8BE7644-3794-4B81-B788-989205E7533D}" dt="2022-10-19T18:36:20.753" v="725" actId="2696"/>
          <pc:sldLayoutMkLst>
            <pc:docMk/>
            <pc:sldMasterMk cId="1274311060" sldId="2147483713"/>
            <pc:sldLayoutMk cId="4001294745" sldId="2147483727"/>
          </pc:sldLayoutMkLst>
        </pc:sldLayoutChg>
        <pc:sldLayoutChg chg="del">
          <pc:chgData name="Ava Bilimoria" userId="b96446a9-5485-4ccb-8c83-8194975b1f10" providerId="ADAL" clId="{B8BE7644-3794-4B81-B788-989205E7533D}" dt="2022-10-19T18:36:20.758" v="726" actId="2696"/>
          <pc:sldLayoutMkLst>
            <pc:docMk/>
            <pc:sldMasterMk cId="1274311060" sldId="2147483713"/>
            <pc:sldLayoutMk cId="1237760035" sldId="2147483728"/>
          </pc:sldLayoutMkLst>
        </pc:sldLayoutChg>
        <pc:sldLayoutChg chg="del">
          <pc:chgData name="Ava Bilimoria" userId="b96446a9-5485-4ccb-8c83-8194975b1f10" providerId="ADAL" clId="{B8BE7644-3794-4B81-B788-989205E7533D}" dt="2022-10-19T18:36:20.764" v="727" actId="2696"/>
          <pc:sldLayoutMkLst>
            <pc:docMk/>
            <pc:sldMasterMk cId="1274311060" sldId="2147483713"/>
            <pc:sldLayoutMk cId="1308533801" sldId="2147483729"/>
          </pc:sldLayoutMkLst>
        </pc:sldLayoutChg>
        <pc:sldLayoutChg chg="del">
          <pc:chgData name="Ava Bilimoria" userId="b96446a9-5485-4ccb-8c83-8194975b1f10" providerId="ADAL" clId="{B8BE7644-3794-4B81-B788-989205E7533D}" dt="2022-10-19T18:36:20.764" v="728" actId="2696"/>
          <pc:sldLayoutMkLst>
            <pc:docMk/>
            <pc:sldMasterMk cId="1274311060" sldId="2147483713"/>
            <pc:sldLayoutMk cId="387690191" sldId="214748373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53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58263-BD3B-46CF-AF9A-B6B9544D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61" y="653329"/>
            <a:ext cx="11404879" cy="10476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DB2A2-9D8F-4FBE-9C91-EF68F9DBC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561" y="1948543"/>
            <a:ext cx="11404879" cy="4228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0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4C4FF7B-E211-48AF-ABF0-71EEB7B9531D}"/>
              </a:ext>
            </a:extLst>
          </p:cNvPr>
          <p:cNvSpPr txBox="1">
            <a:spLocks/>
          </p:cNvSpPr>
          <p:nvPr/>
        </p:nvSpPr>
        <p:spPr>
          <a:xfrm>
            <a:off x="2062162" y="4002088"/>
            <a:ext cx="8067675" cy="2087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COMPANY NAME GOES HERE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FIRST LAST NAME</a:t>
            </a:r>
            <a:r>
              <a:rPr lang="en-US" dirty="0">
                <a:solidFill>
                  <a:schemeClr val="accent6"/>
                </a:solidFill>
              </a:rPr>
              <a:t> // EMPLOYEE TITLE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ANOTHER PERSON </a:t>
            </a:r>
            <a:r>
              <a:rPr lang="en-US" dirty="0">
                <a:solidFill>
                  <a:schemeClr val="accent6"/>
                </a:solidFill>
              </a:rPr>
              <a:t>// SR. ELECTRICAL ENGINEER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ANOTHER PERSON </a:t>
            </a:r>
            <a:r>
              <a:rPr lang="en-US" dirty="0">
                <a:solidFill>
                  <a:schemeClr val="accent6"/>
                </a:solidFill>
              </a:rPr>
              <a:t>// DIRECTOR OF SALES</a:t>
            </a:r>
          </a:p>
        </p:txBody>
      </p:sp>
    </p:spTree>
    <p:extLst>
      <p:ext uri="{BB962C8B-B14F-4D97-AF65-F5344CB8AC3E}">
        <p14:creationId xmlns:p14="http://schemas.microsoft.com/office/powerpoint/2010/main" val="414560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FDAEA9A-813E-4F0E-BAB2-341615295C93}"/>
              </a:ext>
            </a:extLst>
          </p:cNvPr>
          <p:cNvSpPr txBox="1">
            <a:spLocks/>
          </p:cNvSpPr>
          <p:nvPr/>
        </p:nvSpPr>
        <p:spPr>
          <a:xfrm>
            <a:off x="2062162" y="4002088"/>
            <a:ext cx="8067675" cy="2087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COMPANY NAME GOES HERE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FIRST LAST NAME</a:t>
            </a:r>
            <a:r>
              <a:rPr lang="en-US" dirty="0">
                <a:solidFill>
                  <a:schemeClr val="accent6"/>
                </a:solidFill>
              </a:rPr>
              <a:t> // EMPLOYEE TITLE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ANOTHER PERSON </a:t>
            </a:r>
            <a:r>
              <a:rPr lang="en-US" dirty="0">
                <a:solidFill>
                  <a:schemeClr val="accent6"/>
                </a:solidFill>
              </a:rPr>
              <a:t>// SR. ELECTRICAL ENGINEER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ANOTHER PERSON </a:t>
            </a:r>
            <a:r>
              <a:rPr lang="en-US" dirty="0">
                <a:solidFill>
                  <a:schemeClr val="accent6"/>
                </a:solidFill>
              </a:rPr>
              <a:t>// DIRECTOR OF SALES</a:t>
            </a:r>
          </a:p>
        </p:txBody>
      </p:sp>
    </p:spTree>
    <p:extLst>
      <p:ext uri="{BB962C8B-B14F-4D97-AF65-F5344CB8AC3E}">
        <p14:creationId xmlns:p14="http://schemas.microsoft.com/office/powerpoint/2010/main" val="158055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DB5472-1DEA-4ADE-9DBA-8130C9EBF04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002088"/>
            <a:ext cx="9144000" cy="2462212"/>
          </a:xfrm>
        </p:spPr>
        <p:txBody>
          <a:bodyPr/>
          <a:lstStyle/>
          <a:p>
            <a:pPr algn="ctr"/>
            <a:r>
              <a:rPr lang="en-US" sz="3200" b="1" dirty="0"/>
              <a:t>COMPANY NAME GOES HERE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FIRST LAST NAME </a:t>
            </a:r>
            <a:r>
              <a:rPr lang="en-US" sz="1600" dirty="0">
                <a:solidFill>
                  <a:schemeClr val="accent1"/>
                </a:solidFill>
              </a:rPr>
              <a:t>// EMPLOYEE TITLE</a:t>
            </a:r>
          </a:p>
          <a:p>
            <a:pPr algn="ctr"/>
            <a:r>
              <a:rPr lang="en-US" sz="1600" dirty="0"/>
              <a:t>ANOTHER PERSON </a:t>
            </a:r>
            <a:r>
              <a:rPr lang="en-US" sz="1600" dirty="0">
                <a:solidFill>
                  <a:schemeClr val="accent1"/>
                </a:solidFill>
              </a:rPr>
              <a:t>// SR. ELECTRICAL ENGINEER</a:t>
            </a:r>
          </a:p>
          <a:p>
            <a:pPr algn="ctr"/>
            <a:r>
              <a:rPr lang="en-US" sz="1600" dirty="0"/>
              <a:t>ANOTHER PERSON </a:t>
            </a:r>
            <a:r>
              <a:rPr lang="en-US" sz="1600" dirty="0">
                <a:solidFill>
                  <a:schemeClr val="accent1"/>
                </a:solidFill>
              </a:rPr>
              <a:t>// DIRECTOR OF SALES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310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DB5472-1DEA-4ADE-9DBA-8130C9EBF04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954551" y="4031246"/>
            <a:ext cx="5407025" cy="1231430"/>
          </a:xfrm>
        </p:spPr>
        <p:txBody>
          <a:bodyPr/>
          <a:lstStyle/>
          <a:p>
            <a:pPr algn="l"/>
            <a:r>
              <a:rPr lang="en-US" sz="1600" dirty="0"/>
              <a:t>FIRST LAST NAME </a:t>
            </a:r>
            <a:r>
              <a:rPr lang="en-US" sz="1600" dirty="0">
                <a:solidFill>
                  <a:schemeClr val="accent1"/>
                </a:solidFill>
              </a:rPr>
              <a:t>// EMPLOYEE TITLE</a:t>
            </a:r>
          </a:p>
          <a:p>
            <a:pPr algn="l"/>
            <a:r>
              <a:rPr lang="en-US" sz="1600" dirty="0"/>
              <a:t>ANOTHER PERSON </a:t>
            </a:r>
            <a:r>
              <a:rPr lang="en-US" sz="1600" dirty="0">
                <a:solidFill>
                  <a:schemeClr val="accent1"/>
                </a:solidFill>
              </a:rPr>
              <a:t>// SR. ELECTRICAL ENGINEER</a:t>
            </a:r>
          </a:p>
          <a:p>
            <a:pPr algn="l"/>
            <a:r>
              <a:rPr lang="en-US" sz="1600" dirty="0"/>
              <a:t>ANOTHER PERSON </a:t>
            </a:r>
            <a:r>
              <a:rPr lang="en-US" sz="1600" dirty="0">
                <a:solidFill>
                  <a:schemeClr val="accent1"/>
                </a:solidFill>
              </a:rPr>
              <a:t>// DIRECTOR OF SALES</a:t>
            </a:r>
          </a:p>
          <a:p>
            <a:pPr algn="l"/>
            <a:endParaRPr lang="en-US" sz="1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BA030F-6A8B-4726-B616-B209E2868DCA}"/>
              </a:ext>
            </a:extLst>
          </p:cNvPr>
          <p:cNvCxnSpPr/>
          <p:nvPr/>
        </p:nvCxnSpPr>
        <p:spPr>
          <a:xfrm>
            <a:off x="5458407" y="4031246"/>
            <a:ext cx="0" cy="1231430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F889416C-07F1-4FC3-85EA-A0340F4F8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1" y="4264090"/>
            <a:ext cx="3619686" cy="59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69723"/>
      </p:ext>
    </p:extLst>
  </p:cSld>
  <p:clrMapOvr>
    <a:masterClrMapping/>
  </p:clrMapOvr>
</p:sld>
</file>

<file path=ppt/theme/theme1.xml><?xml version="1.0" encoding="utf-8"?>
<a:theme xmlns:a="http://schemas.openxmlformats.org/drawingml/2006/main" name="East West Presenation Template">
  <a:themeElements>
    <a:clrScheme name="Custom 1">
      <a:dk1>
        <a:srgbClr val="5E6167"/>
      </a:dk1>
      <a:lt1>
        <a:srgbClr val="FFFFFF"/>
      </a:lt1>
      <a:dk2>
        <a:srgbClr val="001844"/>
      </a:dk2>
      <a:lt2>
        <a:srgbClr val="FFFFFF"/>
      </a:lt2>
      <a:accent1>
        <a:srgbClr val="00AEEF"/>
      </a:accent1>
      <a:accent2>
        <a:srgbClr val="001844"/>
      </a:accent2>
      <a:accent3>
        <a:srgbClr val="0076BE"/>
      </a:accent3>
      <a:accent4>
        <a:srgbClr val="5000FF"/>
      </a:accent4>
      <a:accent5>
        <a:srgbClr val="5E6167"/>
      </a:accent5>
      <a:accent6>
        <a:srgbClr val="8CC6EC"/>
      </a:accent6>
      <a:hlink>
        <a:srgbClr val="0076B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st West Presenation Template" id="{F004B8E6-F0B4-4398-9F43-DE8A033FB51B}" vid="{A344AB8E-8D3E-47D7-938C-B72D3E1E29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East West Presenation Template</Template>
  <TotalTime>1555</TotalTime>
  <Words>88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East West Presenation Template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East West</dc:title>
  <dc:creator>Ava Bilimoria</dc:creator>
  <cp:lastModifiedBy>Ava Bilimoria</cp:lastModifiedBy>
  <cp:revision>2</cp:revision>
  <dcterms:created xsi:type="dcterms:W3CDTF">2022-10-18T17:25:28Z</dcterms:created>
  <dcterms:modified xsi:type="dcterms:W3CDTF">2022-12-08T12:41:00Z</dcterms:modified>
</cp:coreProperties>
</file>